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52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043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76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49367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9229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5128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844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8085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6825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931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3951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715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7904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138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6453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587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6097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4319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5F780BB-6849-4510-92D1-54962783CA72}" type="datetimeFigureOut">
              <a:rPr lang="es-ES" smtClean="0"/>
              <a:t>29/01/2024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63DEAE6-D4CE-4113-8EBC-E6A3B507D9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8657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F13CC23-99FC-891E-9FAA-3EE111CD1C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31" r="2" b="2"/>
          <a:stretch/>
        </p:blipFill>
        <p:spPr>
          <a:xfrm>
            <a:off x="792480" y="786117"/>
            <a:ext cx="10607040" cy="4956048"/>
          </a:xfrm>
          <a:custGeom>
            <a:avLst/>
            <a:gdLst/>
            <a:ahLst/>
            <a:cxnLst/>
            <a:rect l="l" t="t" r="r" b="b"/>
            <a:pathLst>
              <a:path w="10607040" h="4956048">
                <a:moveTo>
                  <a:pt x="497480" y="0"/>
                </a:moveTo>
                <a:lnTo>
                  <a:pt x="10607040" y="0"/>
                </a:lnTo>
                <a:lnTo>
                  <a:pt x="10607040" y="4485407"/>
                </a:lnTo>
                <a:lnTo>
                  <a:pt x="10131692" y="4956048"/>
                </a:lnTo>
                <a:lnTo>
                  <a:pt x="0" y="4956048"/>
                </a:lnTo>
                <a:lnTo>
                  <a:pt x="0" y="492554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8143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92F52A4-7CEA-5DD3-5125-382A7682F0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916" y="1414317"/>
            <a:ext cx="10996167" cy="5063630"/>
          </a:xfrm>
          <a:prstGeom prst="rect">
            <a:avLst/>
          </a:prstGeom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556FC675-8257-BD86-50DD-3709176719DE}"/>
              </a:ext>
            </a:extLst>
          </p:cNvPr>
          <p:cNvSpPr txBox="1">
            <a:spLocks/>
          </p:cNvSpPr>
          <p:nvPr/>
        </p:nvSpPr>
        <p:spPr>
          <a:xfrm>
            <a:off x="2184721" y="380053"/>
            <a:ext cx="8522840" cy="5018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rgbClr val="57585B"/>
                </a:solidFill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defRPr>
            </a:lvl1pPr>
          </a:lstStyle>
          <a:p>
            <a:r>
              <a:rPr lang="es-MX" sz="2400" b="1" dirty="0">
                <a:solidFill>
                  <a:srgbClr val="000000"/>
                </a:solidFill>
                <a:latin typeface="Segoe UI"/>
                <a:cs typeface="Segoe UI"/>
                <a:sym typeface="Arial Narrow" panose="020B0606020202030204" pitchFamily="34" charset="0"/>
              </a:rPr>
              <a:t>Continuidad de negocio  / </a:t>
            </a:r>
            <a:r>
              <a:rPr lang="es-MX" sz="2400" b="1" dirty="0" err="1">
                <a:solidFill>
                  <a:srgbClr val="000000"/>
                </a:solidFill>
                <a:latin typeface="Segoe UI"/>
                <a:cs typeface="Segoe UI"/>
                <a:sym typeface="Arial Narrow" panose="020B0606020202030204" pitchFamily="34" charset="0"/>
              </a:rPr>
              <a:t>Journey</a:t>
            </a:r>
            <a:r>
              <a:rPr lang="es-MX" sz="2400" b="1" dirty="0">
                <a:solidFill>
                  <a:srgbClr val="000000"/>
                </a:solidFill>
                <a:latin typeface="Segoe UI"/>
                <a:cs typeface="Segoe UI"/>
                <a:sym typeface="Arial Narrow" panose="020B0606020202030204" pitchFamily="34" charset="0"/>
              </a:rPr>
              <a:t> del Cliente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453063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8A973E8-C2D4-4C81-8ADE-C5C021A615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2BAE92F-19F3-0568-9EE8-2723CDCF74AC}"/>
              </a:ext>
            </a:extLst>
          </p:cNvPr>
          <p:cNvSpPr txBox="1">
            <a:spLocks/>
          </p:cNvSpPr>
          <p:nvPr/>
        </p:nvSpPr>
        <p:spPr>
          <a:xfrm>
            <a:off x="665641" y="4473679"/>
            <a:ext cx="9552558" cy="12332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 spc="-150">
                <a:solidFill>
                  <a:schemeClr val="tx2"/>
                </a:solidFill>
                <a:latin typeface="+mj-lt"/>
                <a:ea typeface="+mj-ea"/>
                <a:cs typeface="Gill Sans" panose="020B0502020104020203" pitchFamily="34" charset="-79"/>
              </a:defRPr>
            </a:lvl1pPr>
          </a:lstStyle>
          <a:p>
            <a:pPr marL="0" marR="0" lvl="0" indent="0" defTabSz="457200" fontAlgn="auto"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4100" b="1" i="0" u="none" strike="noStrike" cap="all" spc="-150" normalizeH="0" baseline="0" noProof="0">
                <a:ln w="3175" cmpd="sng">
                  <a:noFill/>
                </a:ln>
                <a:solidFill>
                  <a:schemeClr val="tx1"/>
                </a:solidFill>
                <a:uLnTx/>
                <a:uFillTx/>
                <a:cs typeface="+mj-cs"/>
              </a:rPr>
              <a:t>Estrategia de Acompañamiento Recursos Humanos  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08E251A-5371-4E82-A0F3-2CA0C15AB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31AC21F-237B-4CA8-BC96-29F3607FA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959094C-A1B3-4AD4-9AAE-0FCDDD7984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5EC0EFA-8A7F-4299-A623-3EE741461B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5D7216-F9AF-42BE-99AD-1904DEF69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DE3349B-AD7F-48C8-9300-D81D69436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Snip Diagonal Corner Rectangle 12">
            <a:extLst>
              <a:ext uri="{FF2B5EF4-FFF2-40B4-BE49-F238E27FC236}">
                <a16:creationId xmlns:a16="http://schemas.microsoft.com/office/drawing/2014/main" id="{E05CABE9-5E7C-4773-BFCD-24B199FA1A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251" y="690851"/>
            <a:ext cx="9615670" cy="3607302"/>
          </a:xfrm>
          <a:prstGeom prst="snip2DiagRect">
            <a:avLst>
              <a:gd name="adj1" fmla="val 12305"/>
              <a:gd name="adj2" fmla="val 0"/>
            </a:avLst>
          </a:prstGeom>
          <a:solidFill>
            <a:schemeClr val="tx1"/>
          </a:solidFill>
          <a:ln>
            <a:solidFill>
              <a:srgbClr val="FFFFFF">
                <a:alpha val="40000"/>
              </a:srgbClr>
            </a:solidFill>
          </a:ln>
          <a:effectLst>
            <a:innerShdw blurRad="57150" dist="38100" dir="14460000">
              <a:prstClr val="black">
                <a:alpha val="7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8526794-B4B4-9840-B836-E5074CA3AD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448" r="1" b="10640"/>
          <a:stretch/>
        </p:blipFill>
        <p:spPr>
          <a:xfrm>
            <a:off x="956854" y="976076"/>
            <a:ext cx="8557538" cy="3056936"/>
          </a:xfrm>
          <a:custGeom>
            <a:avLst/>
            <a:gdLst/>
            <a:ahLst/>
            <a:cxnLst/>
            <a:rect l="l" t="t" r="r" b="b"/>
            <a:pathLst>
              <a:path w="9290304" h="3280831">
                <a:moveTo>
                  <a:pt x="402071" y="0"/>
                </a:moveTo>
                <a:lnTo>
                  <a:pt x="9290304" y="0"/>
                </a:lnTo>
                <a:lnTo>
                  <a:pt x="9290304" y="2876895"/>
                </a:lnTo>
                <a:lnTo>
                  <a:pt x="8886368" y="3280831"/>
                </a:lnTo>
                <a:lnTo>
                  <a:pt x="0" y="3280831"/>
                </a:lnTo>
                <a:lnTo>
                  <a:pt x="0" y="40207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9863796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6</TotalTime>
  <Words>12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Century Gothic</vt:lpstr>
      <vt:lpstr>Segoe UI</vt:lpstr>
      <vt:lpstr>Segoe UI Light</vt:lpstr>
      <vt:lpstr>Wingdings 3</vt:lpstr>
      <vt:lpstr>Sector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andres rendo sanchez</dc:creator>
  <cp:lastModifiedBy>andres rendo sanchez</cp:lastModifiedBy>
  <cp:revision>4</cp:revision>
  <dcterms:created xsi:type="dcterms:W3CDTF">2024-01-29T23:03:02Z</dcterms:created>
  <dcterms:modified xsi:type="dcterms:W3CDTF">2024-01-29T23:10:34Z</dcterms:modified>
</cp:coreProperties>
</file>