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B659-8CBC-54EB-43FF-045607322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096317-A22C-234E-85FA-F36E9911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625529-3C91-5318-258B-2710B19F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5A8E93-C68B-5C12-DE43-ECA555C17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244CCD-242F-93C6-8232-1ACB8B12B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11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876B9-140E-1118-4B77-0A37919E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463726-A269-EEE2-D1CB-3668CC49A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9749B3-B129-BDDD-EFF1-C284FF06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AEE0D7-6F31-4BD5-CFEE-2A3BE54C6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84C939-DFFE-DCD3-3EBA-A6130A6ED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01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083903-9D44-1CBD-7589-DA09E6FC00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D02FC3-7526-70E4-3EAE-131F11559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0182F-2892-DD13-1489-7FEB6E3F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3B0E33-3600-DA8D-753F-002FD2773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0A6D60-4742-D7E3-AC79-261B67C3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437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1C103-AAE0-946C-F171-07CC6B628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433F7B-903D-EFFE-CB9F-3FBEB8FC7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231A6E-14A0-9CE9-CAAB-2538FF82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21FD98-68CD-DF68-08D7-078633C8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D8174-3734-44CB-00C8-B225C0A3E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535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DAF0A-23A5-C7C3-A984-0D5D5A92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D5F032-0E28-0A3B-2A07-5B867C392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01B887-1C83-D2DF-4CA2-CE00D02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0C7EBD-C5C4-0E00-527D-0C2097831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5D9736-E4BE-E312-1F65-1E0B77CA0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75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BD3FC-E847-99FD-26C7-7ED3B0280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0E310B-38C8-B2B4-871E-F50A96D1A5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DAAC59-67C7-8469-367C-8468065C5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73DD6E-BAF5-3622-D287-98F68B6A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CB9CAD-77BB-49A1-E00D-3C9AE74B5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532FF4-56B7-DFE9-395A-F7A1DAAD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58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07D51-D085-7B50-46E4-194388726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FF67DC-6C1E-8B84-FF2D-9C1D7EF27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0DBD0C-9F46-E701-8483-CBE0D36C9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5FF332C-6B01-5AC2-6BA4-64B574384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3F6BC6-BF50-DCD2-512D-30CBB5F06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3D38F3-1529-6E53-7E72-865E56BE2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44608A2-4C0A-864D-92A1-922DEEB3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BE0542C-8CB5-4FAC-C027-31F9AF69F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86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8CB6D-C082-43BA-092C-7D5071BC3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0531ED-49AC-63B0-D690-C468D79ED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E097D2B-EEC2-5EB5-4513-A7DCCB40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664C0D9-AE06-A714-AA6F-B5025E06C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66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127F778-E4F8-6C2E-F88F-702385579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931128-842E-CA1D-8B86-B6EBFC659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70DD42C-54A8-8B8C-B66E-43097773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347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18C61E-B118-9376-070B-B78E0F46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7BB648-18D1-3FF2-BD7B-B85E89BA0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487BA7-D23A-BD68-72CD-D4F526ABE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0EBB3A-3074-29B7-1964-7F881866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F14762-D165-423D-E799-D85E5CC2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C1D219-1209-219D-BDAB-376917EE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83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417EF-D69C-D384-0223-C5572077F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2B0FC1-A67A-18D6-A822-741F92B02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438A06-9785-C0CA-42F0-AC07D7B58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E60348-CF70-3E31-0FA4-78EB9ACE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8BA3FB-3E52-A12F-90FC-946E508C2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85063C-2CB7-F4DC-A520-D0F02D09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402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0AC122-461D-32DA-6B45-4381D5DDC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41C874-197C-E1F4-B58D-187FCDBD9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8DD294-EAA6-E0FD-4902-7D13B6E1B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FB67F-76BB-4822-AF94-19CBDA6F73A5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825CC8-D4CB-3587-E000-B49C88096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BBC297-8993-4FD6-A4F8-2EAC2CECD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C63E0-DCEF-4C89-A65E-66F3E5369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59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02539218-B8D9-1874-4E0C-6C81218FAF04}"/>
              </a:ext>
            </a:extLst>
          </p:cNvPr>
          <p:cNvSpPr txBox="1">
            <a:spLocks/>
          </p:cNvSpPr>
          <p:nvPr/>
        </p:nvSpPr>
        <p:spPr>
          <a:xfrm>
            <a:off x="0" y="52576"/>
            <a:ext cx="3587262" cy="50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7585B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1pPr>
          </a:lstStyle>
          <a:p>
            <a:r>
              <a:rPr lang="es-MX" sz="2400" b="1" dirty="0">
                <a:solidFill>
                  <a:srgbClr val="000000"/>
                </a:solidFill>
                <a:latin typeface="Segoe UI"/>
                <a:cs typeface="Segoe UI"/>
                <a:sym typeface="Arial Narrow" panose="020B0606020202030204" pitchFamily="34" charset="0"/>
              </a:rPr>
              <a:t>CLICK SHOPPING</a:t>
            </a:r>
            <a:endParaRPr lang="es-MX" sz="2400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96EEB76-D585-02BE-2F30-5DA82A05C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30" y="906236"/>
            <a:ext cx="10772610" cy="553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3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C6556C16-D06C-9258-0371-64B8D82057F7}"/>
              </a:ext>
            </a:extLst>
          </p:cNvPr>
          <p:cNvSpPr txBox="1">
            <a:spLocks/>
          </p:cNvSpPr>
          <p:nvPr/>
        </p:nvSpPr>
        <p:spPr>
          <a:xfrm>
            <a:off x="0" y="52576"/>
            <a:ext cx="3587262" cy="50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7585B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1pPr>
          </a:lstStyle>
          <a:p>
            <a:r>
              <a:rPr lang="es-MX" sz="2400" b="1" dirty="0">
                <a:solidFill>
                  <a:srgbClr val="000000"/>
                </a:solidFill>
                <a:latin typeface="Segoe UI"/>
                <a:cs typeface="Segoe UI"/>
                <a:sym typeface="Arial Narrow" panose="020B0606020202030204" pitchFamily="34" charset="0"/>
              </a:rPr>
              <a:t>CLICK SHOPPING</a:t>
            </a:r>
            <a:endParaRPr lang="es-MX" sz="2400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CB9DF90-EA99-88F8-5CD2-1BA800B4F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4" y="661307"/>
            <a:ext cx="11181666" cy="599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968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Segoe UI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rendo sanchez</dc:creator>
  <cp:lastModifiedBy>andres rendo sanchez</cp:lastModifiedBy>
  <cp:revision>1</cp:revision>
  <dcterms:created xsi:type="dcterms:W3CDTF">2024-01-29T20:13:18Z</dcterms:created>
  <dcterms:modified xsi:type="dcterms:W3CDTF">2024-01-29T20:16:11Z</dcterms:modified>
</cp:coreProperties>
</file>