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52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A78950-4EBB-F928-85C3-430259F51E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1BBA7B8-6A84-D8B0-EAC8-8BED2F2F7C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EAC443-B0C3-640E-67AA-DC987336A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169A-F45A-42E4-8A2E-BFC4F06D260E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90BFAD-986D-F888-CEC4-9BCAD51C8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4CC869-6E7C-89B3-444B-694AA05D6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73F9-D66D-4E67-B2E4-3BC88B24B8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5820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EAF108-3F4D-837E-0E3E-33EC6ECDF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2844F02-0893-5DAF-1069-76ACF3FF09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F3C8A-674F-AC6C-36D0-1EE0519AC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169A-F45A-42E4-8A2E-BFC4F06D260E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EB712C-4751-A461-038D-15F3C525E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4B34FF-A7CB-E641-8009-8AB2C54C4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73F9-D66D-4E67-B2E4-3BC88B24B8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9670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96F7785-DFF6-6618-69E4-136D27D1B7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87221B0-74AD-9469-9E36-FD69B17713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4BD080-827B-3989-C652-896F7115E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169A-F45A-42E4-8A2E-BFC4F06D260E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3A0D98-0D06-3DC9-148C-BB94ABB5C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4E0F215-00E2-4980-99F5-A7C38975D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73F9-D66D-4E67-B2E4-3BC88B24B8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5036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8FA463-879E-2AD8-14F5-87E95FF2F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44351A-F54A-8F68-7B57-6C6974E9E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13700B-EA4D-4380-1260-7539D8CDE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169A-F45A-42E4-8A2E-BFC4F06D260E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52128B-5265-BB4F-5E65-DAAF65713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319FEC-29FE-6DA6-3B61-0C3093D36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73F9-D66D-4E67-B2E4-3BC88B24B8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8665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380BC9-F762-FD16-7EE2-D23B98634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4C53A96-43FC-1E89-5DC4-C7CB9DE3D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9EED02-C14E-DCE3-1008-AAD08C9AE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169A-F45A-42E4-8A2E-BFC4F06D260E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EE6DE7-9E71-A421-D3C5-D4245BE34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37D3C6-ED1D-07DF-7E72-D4E29D9BF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73F9-D66D-4E67-B2E4-3BC88B24B8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4268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24FED8-71BE-AA72-9BB9-E5774C896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A4864E-3963-3701-64C0-3AAEA082F6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A345A3B-9036-DC73-D378-9C9D6AD84C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C3FBF9D-5759-EABE-7544-B35512563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169A-F45A-42E4-8A2E-BFC4F06D260E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C0DCBD9-6006-7F8D-578B-DD424EC4A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8DBC99F-5DC4-DB87-41DC-25642CC0E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73F9-D66D-4E67-B2E4-3BC88B24B8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0208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C375C5-DACF-796E-943A-8611ADD6C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468A803-B207-89F2-84AE-45579DE006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9B54EC5-F062-CBAD-ECF2-FE88149BBC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876A5E2-80D7-309C-C2F6-7FB8223B5C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56C03D4-3BA4-84FF-9C79-14373B01E4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776F24-2E87-3BD9-83E0-06A93089A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169A-F45A-42E4-8A2E-BFC4F06D260E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789AA54-29CA-2225-2BC5-66FC178C4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629E8BA-7864-BB73-08ED-54D49B507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73F9-D66D-4E67-B2E4-3BC88B24B8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6838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812FA8-B70C-D68D-DBBC-00EF29647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AC5D917-F5E4-0D4D-292C-45BAEA16D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169A-F45A-42E4-8A2E-BFC4F06D260E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58468D1-5899-31AE-3C16-86210C4D4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D48A5CD-4FBD-9E11-9F0B-EF0D04B7F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73F9-D66D-4E67-B2E4-3BC88B24B8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7055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4CB3FC1-0AEC-52F7-BF84-2E8013853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169A-F45A-42E4-8A2E-BFC4F06D260E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D03660F-C375-2CFD-014E-AD44E1BAF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63D694E-9901-1FBB-481C-DED961BFD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73F9-D66D-4E67-B2E4-3BC88B24B8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4083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77273-F997-978B-C6AD-43AC104A6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0A5239-73DA-D2C5-9803-9583B1615D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79C7FF7-B44D-6087-9547-FE683AC871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7915B7B-F949-8C2E-27B6-05246FC4C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169A-F45A-42E4-8A2E-BFC4F06D260E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5B57FC6-DD5D-B7D3-8D74-8F9910173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5FF8046-9216-4E1B-2541-26B093B93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73F9-D66D-4E67-B2E4-3BC88B24B8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1146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A87CF3-CD78-6F1D-8CCF-680C4373F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8DD22F2-8789-CE62-EAF7-5C726D7093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1A1C393-67DC-0762-447B-852BE34E4B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275A537-15EE-9F2E-E16F-1CB74DB8B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169A-F45A-42E4-8A2E-BFC4F06D260E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98E3A28-18AA-EBA7-10C9-63891806A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F97C17E-1427-4005-2176-746B98633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73F9-D66D-4E67-B2E4-3BC88B24B8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8014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DEE1B59-E646-E99D-1E6F-A2BAD49E5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C5D7DD0-A6EF-5697-C974-A700098B3D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769A91-DDC1-131A-4095-385307743B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2169A-F45A-42E4-8A2E-BFC4F06D260E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F2F465-3439-37E7-243A-18FD254C67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79446C-6899-CCA8-6838-B00B54E8FD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673F9-D66D-4E67-B2E4-3BC88B24B8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5944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23EBD154-4079-BAFD-D501-C1797F20E1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1100" y="777195"/>
            <a:ext cx="9144000" cy="1655762"/>
          </a:xfrm>
        </p:spPr>
        <p:txBody>
          <a:bodyPr/>
          <a:lstStyle/>
          <a:p>
            <a:r>
              <a:rPr lang="es-ES" dirty="0"/>
              <a:t>TALLER CORSETERIA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38DEEF1-DFE7-1A69-EA64-ECC45CBD58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344" y="1488440"/>
            <a:ext cx="4737434" cy="266700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6D4CEC47-D8B4-D1F1-15F5-760F325F64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2156" y="3606800"/>
            <a:ext cx="514350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707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23EBD154-4079-BAFD-D501-C1797F20E1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919"/>
            <a:ext cx="9144000" cy="1655762"/>
          </a:xfrm>
        </p:spPr>
        <p:txBody>
          <a:bodyPr/>
          <a:lstStyle/>
          <a:p>
            <a:r>
              <a:rPr lang="es-ES" dirty="0"/>
              <a:t>TALLER CORSETERIA 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9621575-64AC-476B-39EB-CC47060471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730" y="1320800"/>
            <a:ext cx="5143500" cy="289560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03165F77-2DC2-ECB9-9BF6-790879D514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1770" y="3677920"/>
            <a:ext cx="514350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5931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</Words>
  <Application>Microsoft Office PowerPoint</Application>
  <PresentationFormat>Panorámica</PresentationFormat>
  <Paragraphs>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andres rendo sanchez</dc:creator>
  <cp:lastModifiedBy>andres rendo sanchez</cp:lastModifiedBy>
  <cp:revision>1</cp:revision>
  <dcterms:created xsi:type="dcterms:W3CDTF">2024-01-30T00:17:16Z</dcterms:created>
  <dcterms:modified xsi:type="dcterms:W3CDTF">2024-01-30T00:20:01Z</dcterms:modified>
</cp:coreProperties>
</file>