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976" r:id="rId1"/>
  </p:sldMasterIdLst>
  <p:notesMasterIdLst>
    <p:notesMasterId r:id="rId4"/>
  </p:notesMasterIdLst>
  <p:handoutMasterIdLst>
    <p:handoutMasterId r:id="rId5"/>
  </p:handoutMasterIdLst>
  <p:sldIdLst>
    <p:sldId id="294" r:id="rId2"/>
    <p:sldId id="29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89" autoAdjust="0"/>
  </p:normalViewPr>
  <p:slideViewPr>
    <p:cSldViewPr snapToGrid="0">
      <p:cViewPr varScale="1">
        <p:scale>
          <a:sx n="78" d="100"/>
          <a:sy n="78" d="100"/>
        </p:scale>
        <p:origin x="2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19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10ECE1FF-476D-4484-A299-5AEB3D737F6E}"/>
    <pc:docChg chg="undo redo custSel addSld delSld modSld sldOrd">
      <pc:chgData name="andres rendo sanchez" userId="1d3ea28edc38020e" providerId="LiveId" clId="{10ECE1FF-476D-4484-A299-5AEB3D737F6E}" dt="2023-09-13T22:36:13.377" v="3724" actId="113"/>
      <pc:docMkLst>
        <pc:docMk/>
      </pc:docMkLst>
      <pc:sldChg chg="addSp delSp modSp add del mod setBg">
        <pc:chgData name="andres rendo sanchez" userId="1d3ea28edc38020e" providerId="LiveId" clId="{10ECE1FF-476D-4484-A299-5AEB3D737F6E}" dt="2023-09-13T21:45:01.381" v="1495" actId="47"/>
        <pc:sldMkLst>
          <pc:docMk/>
          <pc:sldMk cId="4212972582" sldId="258"/>
        </pc:sldMkLst>
        <pc:spChg chg="add del mod">
          <ac:chgData name="andres rendo sanchez" userId="1d3ea28edc38020e" providerId="LiveId" clId="{10ECE1FF-476D-4484-A299-5AEB3D737F6E}" dt="2023-09-13T21:42:53.978" v="1472" actId="21"/>
          <ac:spMkLst>
            <pc:docMk/>
            <pc:sldMk cId="4212972582" sldId="258"/>
            <ac:spMk id="3" creationId="{CB8DFD83-1C89-4D2C-643E-3E84F799A0E0}"/>
          </ac:spMkLst>
        </pc:spChg>
        <pc:spChg chg="del">
          <ac:chgData name="andres rendo sanchez" userId="1d3ea28edc38020e" providerId="LiveId" clId="{10ECE1FF-476D-4484-A299-5AEB3D737F6E}" dt="2023-09-13T21:42:49.136" v="1471" actId="21"/>
          <ac:spMkLst>
            <pc:docMk/>
            <pc:sldMk cId="4212972582" sldId="258"/>
            <ac:spMk id="4" creationId="{00000000-0000-0000-0000-000000000000}"/>
          </ac:spMkLst>
        </pc:spChg>
        <pc:spChg chg="mod">
          <ac:chgData name="andres rendo sanchez" userId="1d3ea28edc38020e" providerId="LiveId" clId="{10ECE1FF-476D-4484-A299-5AEB3D737F6E}" dt="2023-09-13T21:43:26.376" v="1480" actId="113"/>
          <ac:spMkLst>
            <pc:docMk/>
            <pc:sldMk cId="4212972582" sldId="258"/>
            <ac:spMk id="19" creationId="{21C604EF-32A3-42D7-8586-5D643B7D12C1}"/>
          </ac:spMkLst>
        </pc:spChg>
        <pc:spChg chg="mod">
          <ac:chgData name="andres rendo sanchez" userId="1d3ea28edc38020e" providerId="LiveId" clId="{10ECE1FF-476D-4484-A299-5AEB3D737F6E}" dt="2023-09-13T21:43:36.710" v="1482" actId="113"/>
          <ac:spMkLst>
            <pc:docMk/>
            <pc:sldMk cId="4212972582" sldId="258"/>
            <ac:spMk id="20" creationId="{E27E376D-AE9F-46B0-AA66-A3D22FC5623A}"/>
          </ac:spMkLst>
        </pc:spChg>
        <pc:spChg chg="mod">
          <ac:chgData name="andres rendo sanchez" userId="1d3ea28edc38020e" providerId="LiveId" clId="{10ECE1FF-476D-4484-A299-5AEB3D737F6E}" dt="2023-09-13T21:43:52.640" v="1488" actId="113"/>
          <ac:spMkLst>
            <pc:docMk/>
            <pc:sldMk cId="4212972582" sldId="258"/>
            <ac:spMk id="21" creationId="{15CEA15C-8C59-4D2F-8040-B72EEAE6FB4A}"/>
          </ac:spMkLst>
        </pc:spChg>
        <pc:spChg chg="mod">
          <ac:chgData name="andres rendo sanchez" userId="1d3ea28edc38020e" providerId="LiveId" clId="{10ECE1FF-476D-4484-A299-5AEB3D737F6E}" dt="2023-09-13T21:43:39.206" v="1483" actId="113"/>
          <ac:spMkLst>
            <pc:docMk/>
            <pc:sldMk cId="4212972582" sldId="258"/>
            <ac:spMk id="22" creationId="{FAC2903E-5B1B-456C-94C2-FC7E867D4F53}"/>
          </ac:spMkLst>
        </pc:spChg>
        <pc:spChg chg="mod">
          <ac:chgData name="andres rendo sanchez" userId="1d3ea28edc38020e" providerId="LiveId" clId="{10ECE1FF-476D-4484-A299-5AEB3D737F6E}" dt="2023-09-13T21:43:55.951" v="1489" actId="113"/>
          <ac:spMkLst>
            <pc:docMk/>
            <pc:sldMk cId="4212972582" sldId="258"/>
            <ac:spMk id="23" creationId="{B1D13964-3BCA-4613-8A6D-5CEC7CC35B3B}"/>
          </ac:spMkLst>
        </pc:spChg>
        <pc:spChg chg="mod">
          <ac:chgData name="andres rendo sanchez" userId="1d3ea28edc38020e" providerId="LiveId" clId="{10ECE1FF-476D-4484-A299-5AEB3D737F6E}" dt="2023-09-13T21:43:41.725" v="1484" actId="113"/>
          <ac:spMkLst>
            <pc:docMk/>
            <pc:sldMk cId="4212972582" sldId="258"/>
            <ac:spMk id="24" creationId="{E229E048-A3A7-4692-842F-3C90638B8575}"/>
          </ac:spMkLst>
        </pc:spChg>
        <pc:spChg chg="mod">
          <ac:chgData name="andres rendo sanchez" userId="1d3ea28edc38020e" providerId="LiveId" clId="{10ECE1FF-476D-4484-A299-5AEB3D737F6E}" dt="2023-09-13T21:43:58.120" v="1490" actId="113"/>
          <ac:spMkLst>
            <pc:docMk/>
            <pc:sldMk cId="4212972582" sldId="258"/>
            <ac:spMk id="25" creationId="{A02A68C5-2481-443C-9339-71AFFFE8B3C6}"/>
          </ac:spMkLst>
        </pc:spChg>
        <pc:spChg chg="mod">
          <ac:chgData name="andres rendo sanchez" userId="1d3ea28edc38020e" providerId="LiveId" clId="{10ECE1FF-476D-4484-A299-5AEB3D737F6E}" dt="2023-09-13T21:43:44.140" v="1485" actId="113"/>
          <ac:spMkLst>
            <pc:docMk/>
            <pc:sldMk cId="4212972582" sldId="258"/>
            <ac:spMk id="26" creationId="{6CC65D6C-DD16-4338-8CA6-BFA0B65035D7}"/>
          </ac:spMkLst>
        </pc:spChg>
        <pc:spChg chg="mod">
          <ac:chgData name="andres rendo sanchez" userId="1d3ea28edc38020e" providerId="LiveId" clId="{10ECE1FF-476D-4484-A299-5AEB3D737F6E}" dt="2023-09-13T21:44:00.711" v="1491" actId="113"/>
          <ac:spMkLst>
            <pc:docMk/>
            <pc:sldMk cId="4212972582" sldId="258"/>
            <ac:spMk id="27" creationId="{0FA8CCAE-6C83-4256-B2BA-18AE94FC1DE0}"/>
          </ac:spMkLst>
        </pc:spChg>
        <pc:spChg chg="mod">
          <ac:chgData name="andres rendo sanchez" userId="1d3ea28edc38020e" providerId="LiveId" clId="{10ECE1FF-476D-4484-A299-5AEB3D737F6E}" dt="2023-09-13T21:43:46.804" v="1486" actId="113"/>
          <ac:spMkLst>
            <pc:docMk/>
            <pc:sldMk cId="4212972582" sldId="258"/>
            <ac:spMk id="28" creationId="{D9B98AB0-A449-4332-82F4-94318C473B83}"/>
          </ac:spMkLst>
        </pc:spChg>
        <pc:spChg chg="mod">
          <ac:chgData name="andres rendo sanchez" userId="1d3ea28edc38020e" providerId="LiveId" clId="{10ECE1FF-476D-4484-A299-5AEB3D737F6E}" dt="2023-09-13T21:43:49.774" v="1487" actId="113"/>
          <ac:spMkLst>
            <pc:docMk/>
            <pc:sldMk cId="4212972582" sldId="258"/>
            <ac:spMk id="30" creationId="{F8066417-8A57-4907-85EC-A2494CB96202}"/>
          </ac:spMkLst>
        </pc:spChg>
        <pc:spChg chg="mod">
          <ac:chgData name="andres rendo sanchez" userId="1d3ea28edc38020e" providerId="LiveId" clId="{10ECE1FF-476D-4484-A299-5AEB3D737F6E}" dt="2023-09-13T21:44:06.915" v="1492" actId="113"/>
          <ac:spMkLst>
            <pc:docMk/>
            <pc:sldMk cId="4212972582" sldId="258"/>
            <ac:spMk id="31" creationId="{E0BA9528-74CE-4286-A8E3-697EED90FF57}"/>
          </ac:spMkLst>
        </pc:spChg>
        <pc:spChg chg="mod">
          <ac:chgData name="andres rendo sanchez" userId="1d3ea28edc38020e" providerId="LiveId" clId="{10ECE1FF-476D-4484-A299-5AEB3D737F6E}" dt="2023-09-13T21:43:32.963" v="1481" actId="113"/>
          <ac:spMkLst>
            <pc:docMk/>
            <pc:sldMk cId="4212972582" sldId="258"/>
            <ac:spMk id="32" creationId="{05E740D1-0BDB-44A7-8B44-8DBC24EE1D85}"/>
          </ac:spMkLst>
        </pc:spChg>
        <pc:spChg chg="mod">
          <ac:chgData name="andres rendo sanchez" userId="1d3ea28edc38020e" providerId="LiveId" clId="{10ECE1FF-476D-4484-A299-5AEB3D737F6E}" dt="2023-09-13T21:44:13.416" v="1494" actId="113"/>
          <ac:spMkLst>
            <pc:docMk/>
            <pc:sldMk cId="4212972582" sldId="258"/>
            <ac:spMk id="33" creationId="{CACBECA8-5F46-4129-B680-BEB24114797F}"/>
          </ac:spMkLst>
        </pc:spChg>
        <pc:spChg chg="mod">
          <ac:chgData name="andres rendo sanchez" userId="1d3ea28edc38020e" providerId="LiveId" clId="{10ECE1FF-476D-4484-A299-5AEB3D737F6E}" dt="2023-09-13T21:44:10.271" v="1493" actId="113"/>
          <ac:spMkLst>
            <pc:docMk/>
            <pc:sldMk cId="4212972582" sldId="258"/>
            <ac:spMk id="34" creationId="{E13E0FEE-D99C-4128-A8A5-2BAB37F5792E}"/>
          </ac:spMkLst>
        </pc:spChg>
        <pc:spChg chg="del">
          <ac:chgData name="andres rendo sanchez" userId="1d3ea28edc38020e" providerId="LiveId" clId="{10ECE1FF-476D-4484-A299-5AEB3D737F6E}" dt="2023-09-13T21:43:19.858" v="1479" actId="478"/>
          <ac:spMkLst>
            <pc:docMk/>
            <pc:sldMk cId="4212972582" sldId="258"/>
            <ac:spMk id="126" creationId="{87078AC5-D985-47B2-ADD8-612E6D2FECA8}"/>
          </ac:spMkLst>
        </pc:spChg>
        <pc:spChg chg="del">
          <ac:chgData name="andres rendo sanchez" userId="1d3ea28edc38020e" providerId="LiveId" clId="{10ECE1FF-476D-4484-A299-5AEB3D737F6E}" dt="2023-09-13T21:43:15.826" v="1476" actId="21"/>
          <ac:spMkLst>
            <pc:docMk/>
            <pc:sldMk cId="4212972582" sldId="258"/>
            <ac:spMk id="127" creationId="{35906265-95C1-4679-B825-B5B8CF837E12}"/>
          </ac:spMkLst>
        </pc:spChg>
        <pc:spChg chg="del">
          <ac:chgData name="andres rendo sanchez" userId="1d3ea28edc38020e" providerId="LiveId" clId="{10ECE1FF-476D-4484-A299-5AEB3D737F6E}" dt="2023-09-13T21:43:18.739" v="1478" actId="478"/>
          <ac:spMkLst>
            <pc:docMk/>
            <pc:sldMk cId="4212972582" sldId="258"/>
            <ac:spMk id="133" creationId="{329A930C-4BC7-4D0E-911A-9C2A08DE6517}"/>
          </ac:spMkLst>
        </pc:spChg>
        <pc:spChg chg="del">
          <ac:chgData name="andres rendo sanchez" userId="1d3ea28edc38020e" providerId="LiveId" clId="{10ECE1FF-476D-4484-A299-5AEB3D737F6E}" dt="2023-09-13T21:43:12.315" v="1475" actId="21"/>
          <ac:spMkLst>
            <pc:docMk/>
            <pc:sldMk cId="4212972582" sldId="258"/>
            <ac:spMk id="134" creationId="{E30F1624-7332-47D4-96B7-3D9EF1CB0814}"/>
          </ac:spMkLst>
        </pc:spChg>
        <pc:spChg chg="del">
          <ac:chgData name="andres rendo sanchez" userId="1d3ea28edc38020e" providerId="LiveId" clId="{10ECE1FF-476D-4484-A299-5AEB3D737F6E}" dt="2023-09-13T21:43:17.857" v="1477" actId="478"/>
          <ac:spMkLst>
            <pc:docMk/>
            <pc:sldMk cId="4212972582" sldId="258"/>
            <ac:spMk id="136" creationId="{FA6DE25B-B104-4672-ABD0-40DCA8D520A0}"/>
          </ac:spMkLst>
        </pc:spChg>
        <pc:spChg chg="del mod">
          <ac:chgData name="andres rendo sanchez" userId="1d3ea28edc38020e" providerId="LiveId" clId="{10ECE1FF-476D-4484-A299-5AEB3D737F6E}" dt="2023-09-13T21:43:09.012" v="1474" actId="21"/>
          <ac:spMkLst>
            <pc:docMk/>
            <pc:sldMk cId="4212972582" sldId="258"/>
            <ac:spMk id="137" creationId="{2565F47F-143D-4D26-B25E-D216B9C37062}"/>
          </ac:spMkLst>
        </pc:spChg>
      </pc:sldChg>
      <pc:sldChg chg="del">
        <pc:chgData name="andres rendo sanchez" userId="1d3ea28edc38020e" providerId="LiveId" clId="{10ECE1FF-476D-4484-A299-5AEB3D737F6E}" dt="2023-09-13T17:31:20.721" v="680" actId="47"/>
        <pc:sldMkLst>
          <pc:docMk/>
          <pc:sldMk cId="395463174" sldId="275"/>
        </pc:sldMkLst>
      </pc:sldChg>
      <pc:sldChg chg="addSp delSp modSp mod ord delAnim">
        <pc:chgData name="andres rendo sanchez" userId="1d3ea28edc38020e" providerId="LiveId" clId="{10ECE1FF-476D-4484-A299-5AEB3D737F6E}" dt="2023-09-13T22:11:57.782" v="2791" actId="478"/>
        <pc:sldMkLst>
          <pc:docMk/>
          <pc:sldMk cId="1945495555" sldId="276"/>
        </pc:sldMkLst>
        <pc:spChg chg="mod">
          <ac:chgData name="andres rendo sanchez" userId="1d3ea28edc38020e" providerId="LiveId" clId="{10ECE1FF-476D-4484-A299-5AEB3D737F6E}" dt="2023-09-13T21:24:05.307" v="1257" actId="1076"/>
          <ac:spMkLst>
            <pc:docMk/>
            <pc:sldMk cId="1945495555" sldId="276"/>
            <ac:spMk id="2" creationId="{8D3B74C4-EC2A-55AD-9566-37F96F026058}"/>
          </ac:spMkLst>
        </pc:spChg>
        <pc:spChg chg="del mod">
          <ac:chgData name="andres rendo sanchez" userId="1d3ea28edc38020e" providerId="LiveId" clId="{10ECE1FF-476D-4484-A299-5AEB3D737F6E}" dt="2023-09-13T17:12:59.754" v="114" actId="21"/>
          <ac:spMkLst>
            <pc:docMk/>
            <pc:sldMk cId="1945495555" sldId="276"/>
            <ac:spMk id="4" creationId="{FFD2DC3C-120A-DD1F-0A7F-5EB94826AFA4}"/>
          </ac:spMkLst>
        </pc:spChg>
        <pc:spChg chg="add del mod">
          <ac:chgData name="andres rendo sanchez" userId="1d3ea28edc38020e" providerId="LiveId" clId="{10ECE1FF-476D-4484-A299-5AEB3D737F6E}" dt="2023-09-13T21:23:40.443" v="1249" actId="478"/>
          <ac:spMkLst>
            <pc:docMk/>
            <pc:sldMk cId="1945495555" sldId="276"/>
            <ac:spMk id="6" creationId="{8BBDBF54-10B1-7F20-C744-AA8FA1635133}"/>
          </ac:spMkLst>
        </pc:spChg>
        <pc:spChg chg="del">
          <ac:chgData name="andres rendo sanchez" userId="1d3ea28edc38020e" providerId="LiveId" clId="{10ECE1FF-476D-4484-A299-5AEB3D737F6E}" dt="2023-09-13T21:11:05.539" v="984" actId="21"/>
          <ac:spMkLst>
            <pc:docMk/>
            <pc:sldMk cId="1945495555" sldId="276"/>
            <ac:spMk id="7" creationId="{70B74DEE-E1D2-4F2A-A76E-D3171929CEE1}"/>
          </ac:spMkLst>
        </pc:spChg>
        <pc:spChg chg="del mod">
          <ac:chgData name="andres rendo sanchez" userId="1d3ea28edc38020e" providerId="LiveId" clId="{10ECE1FF-476D-4484-A299-5AEB3D737F6E}" dt="2023-09-13T21:23:29.170" v="1245" actId="478"/>
          <ac:spMkLst>
            <pc:docMk/>
            <pc:sldMk cId="1945495555" sldId="276"/>
            <ac:spMk id="9" creationId="{3D802418-3BFD-461D-ABAA-88236073F86A}"/>
          </ac:spMkLst>
        </pc:spChg>
        <pc:spChg chg="add mod">
          <ac:chgData name="andres rendo sanchez" userId="1d3ea28edc38020e" providerId="LiveId" clId="{10ECE1FF-476D-4484-A299-5AEB3D737F6E}" dt="2023-09-13T22:11:51.528" v="2790" actId="1076"/>
          <ac:spMkLst>
            <pc:docMk/>
            <pc:sldMk cId="1945495555" sldId="276"/>
            <ac:spMk id="10" creationId="{C8668E92-88E1-610D-91CF-F0A8B911B4AD}"/>
          </ac:spMkLst>
        </pc:spChg>
        <pc:spChg chg="mod">
          <ac:chgData name="andres rendo sanchez" userId="1d3ea28edc38020e" providerId="LiveId" clId="{10ECE1FF-476D-4484-A299-5AEB3D737F6E}" dt="2023-09-13T21:24:21.640" v="1260" actId="1076"/>
          <ac:spMkLst>
            <pc:docMk/>
            <pc:sldMk cId="1945495555" sldId="276"/>
            <ac:spMk id="15" creationId="{681BB566-7917-4F62-8CA3-B84E3C935917}"/>
          </ac:spMkLst>
        </pc:spChg>
        <pc:spChg chg="add del">
          <ac:chgData name="andres rendo sanchez" userId="1d3ea28edc38020e" providerId="LiveId" clId="{10ECE1FF-476D-4484-A299-5AEB3D737F6E}" dt="2023-09-13T21:31:22.261" v="1371" actId="11529"/>
          <ac:spMkLst>
            <pc:docMk/>
            <pc:sldMk cId="1945495555" sldId="276"/>
            <ac:spMk id="24" creationId="{9F5AAE05-FEF4-697F-F246-F904C7891CC8}"/>
          </ac:spMkLst>
        </pc:spChg>
        <pc:spChg chg="add mod">
          <ac:chgData name="andres rendo sanchez" userId="1d3ea28edc38020e" providerId="LiveId" clId="{10ECE1FF-476D-4484-A299-5AEB3D737F6E}" dt="2023-09-13T21:34:03.459" v="1401" actId="1076"/>
          <ac:spMkLst>
            <pc:docMk/>
            <pc:sldMk cId="1945495555" sldId="276"/>
            <ac:spMk id="25" creationId="{F0E4D472-DA45-B9F5-E9B6-6B2EADA34867}"/>
          </ac:spMkLst>
        </pc:spChg>
        <pc:spChg chg="del">
          <ac:chgData name="andres rendo sanchez" userId="1d3ea28edc38020e" providerId="LiveId" clId="{10ECE1FF-476D-4484-A299-5AEB3D737F6E}" dt="2023-09-13T21:23:39.609" v="1248" actId="478"/>
          <ac:spMkLst>
            <pc:docMk/>
            <pc:sldMk cId="1945495555" sldId="276"/>
            <ac:spMk id="26" creationId="{07B3E9B9-AD03-4ABB-9827-55773614F579}"/>
          </ac:spMkLst>
        </pc:spChg>
        <pc:spChg chg="add mod">
          <ac:chgData name="andres rendo sanchez" userId="1d3ea28edc38020e" providerId="LiveId" clId="{10ECE1FF-476D-4484-A299-5AEB3D737F6E}" dt="2023-09-13T21:32:29.918" v="1382" actId="14100"/>
          <ac:spMkLst>
            <pc:docMk/>
            <pc:sldMk cId="1945495555" sldId="276"/>
            <ac:spMk id="27" creationId="{53D7F864-ACFC-932A-4612-0967674D4641}"/>
          </ac:spMkLst>
        </pc:spChg>
        <pc:spChg chg="add mod">
          <ac:chgData name="andres rendo sanchez" userId="1d3ea28edc38020e" providerId="LiveId" clId="{10ECE1FF-476D-4484-A299-5AEB3D737F6E}" dt="2023-09-13T21:32:55.047" v="1385" actId="1076"/>
          <ac:spMkLst>
            <pc:docMk/>
            <pc:sldMk cId="1945495555" sldId="276"/>
            <ac:spMk id="28" creationId="{2D7F6179-FE67-5BAA-EA7D-DD647FE1C9A9}"/>
          </ac:spMkLst>
        </pc:spChg>
        <pc:spChg chg="del">
          <ac:chgData name="andres rendo sanchez" userId="1d3ea28edc38020e" providerId="LiveId" clId="{10ECE1FF-476D-4484-A299-5AEB3D737F6E}" dt="2023-09-13T21:06:47.911" v="708" actId="478"/>
          <ac:spMkLst>
            <pc:docMk/>
            <pc:sldMk cId="1945495555" sldId="276"/>
            <ac:spMk id="29" creationId="{7D1FB1E1-6EC8-4EEE-9D19-9211BF991253}"/>
          </ac:spMkLst>
        </pc:spChg>
        <pc:spChg chg="del">
          <ac:chgData name="andres rendo sanchez" userId="1d3ea28edc38020e" providerId="LiveId" clId="{10ECE1FF-476D-4484-A299-5AEB3D737F6E}" dt="2023-09-13T21:06:50.901" v="710" actId="478"/>
          <ac:spMkLst>
            <pc:docMk/>
            <pc:sldMk cId="1945495555" sldId="276"/>
            <ac:spMk id="30" creationId="{DF8D90C0-4B8A-4AAF-BB09-BF73701DD883}"/>
          </ac:spMkLst>
        </pc:spChg>
        <pc:spChg chg="del">
          <ac:chgData name="andres rendo sanchez" userId="1d3ea28edc38020e" providerId="LiveId" clId="{10ECE1FF-476D-4484-A299-5AEB3D737F6E}" dt="2023-09-13T22:11:57.782" v="2791" actId="478"/>
          <ac:spMkLst>
            <pc:docMk/>
            <pc:sldMk cId="1945495555" sldId="276"/>
            <ac:spMk id="31" creationId="{0EE9F8FD-90EA-445E-AFAB-6C878E0BDFAF}"/>
          </ac:spMkLst>
        </pc:spChg>
        <pc:spChg chg="del">
          <ac:chgData name="andres rendo sanchez" userId="1d3ea28edc38020e" providerId="LiveId" clId="{10ECE1FF-476D-4484-A299-5AEB3D737F6E}" dt="2023-09-13T21:07:11.887" v="718" actId="478"/>
          <ac:spMkLst>
            <pc:docMk/>
            <pc:sldMk cId="1945495555" sldId="276"/>
            <ac:spMk id="32" creationId="{91CE1B0B-46F3-48E0-BD09-17611CCA6783}"/>
          </ac:spMkLst>
        </pc:spChg>
        <pc:spChg chg="del">
          <ac:chgData name="andres rendo sanchez" userId="1d3ea28edc38020e" providerId="LiveId" clId="{10ECE1FF-476D-4484-A299-5AEB3D737F6E}" dt="2023-09-13T21:06:46.227" v="707" actId="478"/>
          <ac:spMkLst>
            <pc:docMk/>
            <pc:sldMk cId="1945495555" sldId="276"/>
            <ac:spMk id="33" creationId="{43C2EC89-A936-4B6A-B2DB-2C2C91A3774C}"/>
          </ac:spMkLst>
        </pc:spChg>
        <pc:spChg chg="del mod">
          <ac:chgData name="andres rendo sanchez" userId="1d3ea28edc38020e" providerId="LiveId" clId="{10ECE1FF-476D-4484-A299-5AEB3D737F6E}" dt="2023-09-13T21:17:00.610" v="1151" actId="478"/>
          <ac:spMkLst>
            <pc:docMk/>
            <pc:sldMk cId="1945495555" sldId="276"/>
            <ac:spMk id="34" creationId="{EF076C65-B0B2-4FF6-BC38-CFAC9C3E59E3}"/>
          </ac:spMkLst>
        </pc:spChg>
        <pc:spChg chg="add mod">
          <ac:chgData name="andres rendo sanchez" userId="1d3ea28edc38020e" providerId="LiveId" clId="{10ECE1FF-476D-4484-A299-5AEB3D737F6E}" dt="2023-09-13T21:33:54.069" v="1399" actId="1076"/>
          <ac:spMkLst>
            <pc:docMk/>
            <pc:sldMk cId="1945495555" sldId="276"/>
            <ac:spMk id="35" creationId="{993CE097-85E1-6018-D116-37A43229086F}"/>
          </ac:spMkLst>
        </pc:spChg>
        <pc:spChg chg="add mod">
          <ac:chgData name="andres rendo sanchez" userId="1d3ea28edc38020e" providerId="LiveId" clId="{10ECE1FF-476D-4484-A299-5AEB3D737F6E}" dt="2023-09-13T21:34:59.493" v="1422" actId="1076"/>
          <ac:spMkLst>
            <pc:docMk/>
            <pc:sldMk cId="1945495555" sldId="276"/>
            <ac:spMk id="37" creationId="{D29A3BA9-2B8E-554B-834D-9E52632B7F66}"/>
          </ac:spMkLst>
        </pc:spChg>
        <pc:spChg chg="del">
          <ac:chgData name="andres rendo sanchez" userId="1d3ea28edc38020e" providerId="LiveId" clId="{10ECE1FF-476D-4484-A299-5AEB3D737F6E}" dt="2023-09-13T21:07:01.731" v="714" actId="478"/>
          <ac:spMkLst>
            <pc:docMk/>
            <pc:sldMk cId="1945495555" sldId="276"/>
            <ac:spMk id="39" creationId="{8F91419C-19F8-4365-8578-979A0D0FBA2B}"/>
          </ac:spMkLst>
        </pc:spChg>
        <pc:spChg chg="add mod">
          <ac:chgData name="andres rendo sanchez" userId="1d3ea28edc38020e" providerId="LiveId" clId="{10ECE1FF-476D-4484-A299-5AEB3D737F6E}" dt="2023-09-13T21:34:24.923" v="1405" actId="1076"/>
          <ac:spMkLst>
            <pc:docMk/>
            <pc:sldMk cId="1945495555" sldId="276"/>
            <ac:spMk id="40" creationId="{FBD3B8B1-7166-1F5B-7054-2F7923ECA586}"/>
          </ac:spMkLst>
        </pc:spChg>
        <pc:spChg chg="add mod">
          <ac:chgData name="andres rendo sanchez" userId="1d3ea28edc38020e" providerId="LiveId" clId="{10ECE1FF-476D-4484-A299-5AEB3D737F6E}" dt="2023-09-13T21:34:49.156" v="1420" actId="1076"/>
          <ac:spMkLst>
            <pc:docMk/>
            <pc:sldMk cId="1945495555" sldId="276"/>
            <ac:spMk id="41" creationId="{E156D441-5B41-7516-3685-5F096CD89652}"/>
          </ac:spMkLst>
        </pc:spChg>
        <pc:spChg chg="add mod">
          <ac:chgData name="andres rendo sanchez" userId="1d3ea28edc38020e" providerId="LiveId" clId="{10ECE1FF-476D-4484-A299-5AEB3D737F6E}" dt="2023-09-13T21:35:17.485" v="1425" actId="1076"/>
          <ac:spMkLst>
            <pc:docMk/>
            <pc:sldMk cId="1945495555" sldId="276"/>
            <ac:spMk id="42" creationId="{6CFDEFFD-82A3-0A1A-4A3A-6CFF79A1A544}"/>
          </ac:spMkLst>
        </pc:spChg>
        <pc:spChg chg="add mod">
          <ac:chgData name="andres rendo sanchez" userId="1d3ea28edc38020e" providerId="LiveId" clId="{10ECE1FF-476D-4484-A299-5AEB3D737F6E}" dt="2023-09-13T21:40:36.998" v="1466" actId="1076"/>
          <ac:spMkLst>
            <pc:docMk/>
            <pc:sldMk cId="1945495555" sldId="276"/>
            <ac:spMk id="43" creationId="{47578090-03AF-AE8D-81C9-4E803711543D}"/>
          </ac:spMkLst>
        </pc:spChg>
        <pc:spChg chg="add mod">
          <ac:chgData name="andres rendo sanchez" userId="1d3ea28edc38020e" providerId="LiveId" clId="{10ECE1FF-476D-4484-A299-5AEB3D737F6E}" dt="2023-09-13T21:40:33.777" v="1465" actId="1076"/>
          <ac:spMkLst>
            <pc:docMk/>
            <pc:sldMk cId="1945495555" sldId="276"/>
            <ac:spMk id="44" creationId="{EB8DC418-EE47-D678-1B18-C6925CF4C740}"/>
          </ac:spMkLst>
        </pc:spChg>
        <pc:spChg chg="mod">
          <ac:chgData name="andres rendo sanchez" userId="1d3ea28edc38020e" providerId="LiveId" clId="{10ECE1FF-476D-4484-A299-5AEB3D737F6E}" dt="2023-09-13T21:08:49.422" v="856" actId="1076"/>
          <ac:spMkLst>
            <pc:docMk/>
            <pc:sldMk cId="1945495555" sldId="276"/>
            <ac:spMk id="46" creationId="{63193822-37A3-41C8-96C5-E3B72FA7E237}"/>
          </ac:spMkLst>
        </pc:spChg>
        <pc:spChg chg="mod">
          <ac:chgData name="andres rendo sanchez" userId="1d3ea28edc38020e" providerId="LiveId" clId="{10ECE1FF-476D-4484-A299-5AEB3D737F6E}" dt="2023-09-13T21:23:53.319" v="1254" actId="1076"/>
          <ac:spMkLst>
            <pc:docMk/>
            <pc:sldMk cId="1945495555" sldId="276"/>
            <ac:spMk id="50" creationId="{9757EDB4-CA9C-47E0-AAC6-99D78E96BF3D}"/>
          </ac:spMkLst>
        </pc:spChg>
        <pc:spChg chg="mod">
          <ac:chgData name="andres rendo sanchez" userId="1d3ea28edc38020e" providerId="LiveId" clId="{10ECE1FF-476D-4484-A299-5AEB3D737F6E}" dt="2023-09-13T22:09:09.471" v="2600" actId="1076"/>
          <ac:spMkLst>
            <pc:docMk/>
            <pc:sldMk cId="1945495555" sldId="276"/>
            <ac:spMk id="54" creationId="{F9963BFE-2F7F-4992-B2B9-AD4363B85E3A}"/>
          </ac:spMkLst>
        </pc:spChg>
        <pc:spChg chg="mod">
          <ac:chgData name="andres rendo sanchez" userId="1d3ea28edc38020e" providerId="LiveId" clId="{10ECE1FF-476D-4484-A299-5AEB3D737F6E}" dt="2023-09-13T21:14:04.486" v="1080" actId="20577"/>
          <ac:spMkLst>
            <pc:docMk/>
            <pc:sldMk cId="1945495555" sldId="276"/>
            <ac:spMk id="56" creationId="{AF268AB7-92EF-4581-9BB6-B1203E7428AD}"/>
          </ac:spMkLst>
        </pc:spChg>
        <pc:spChg chg="del">
          <ac:chgData name="andres rendo sanchez" userId="1d3ea28edc38020e" providerId="LiveId" clId="{10ECE1FF-476D-4484-A299-5AEB3D737F6E}" dt="2023-09-13T21:22:32.278" v="1234" actId="478"/>
          <ac:spMkLst>
            <pc:docMk/>
            <pc:sldMk cId="1945495555" sldId="276"/>
            <ac:spMk id="60" creationId="{B689704B-DB2B-4683-A471-4664397C2456}"/>
          </ac:spMkLst>
        </pc:spChg>
        <pc:spChg chg="mod">
          <ac:chgData name="andres rendo sanchez" userId="1d3ea28edc38020e" providerId="LiveId" clId="{10ECE1FF-476D-4484-A299-5AEB3D737F6E}" dt="2023-09-13T21:33:47.596" v="1397" actId="1076"/>
          <ac:spMkLst>
            <pc:docMk/>
            <pc:sldMk cId="1945495555" sldId="276"/>
            <ac:spMk id="62" creationId="{D81C4777-D6EF-436D-805C-38D6FC333A68}"/>
          </ac:spMkLst>
        </pc:spChg>
        <pc:spChg chg="add del mod">
          <ac:chgData name="andres rendo sanchez" userId="1d3ea28edc38020e" providerId="LiveId" clId="{10ECE1FF-476D-4484-A299-5AEB3D737F6E}" dt="2023-09-13T21:19:33.392" v="1202" actId="478"/>
          <ac:spMkLst>
            <pc:docMk/>
            <pc:sldMk cId="1945495555" sldId="276"/>
            <ac:spMk id="70" creationId="{7785B9BB-2399-4F71-9CC5-52D5EAA9ED6E}"/>
          </ac:spMkLst>
        </pc:spChg>
        <pc:spChg chg="del mod">
          <ac:chgData name="andres rendo sanchez" userId="1d3ea28edc38020e" providerId="LiveId" clId="{10ECE1FF-476D-4484-A299-5AEB3D737F6E}" dt="2023-09-13T21:22:09.862" v="1230" actId="478"/>
          <ac:spMkLst>
            <pc:docMk/>
            <pc:sldMk cId="1945495555" sldId="276"/>
            <ac:spMk id="71" creationId="{9706E83C-2811-4706-9415-82C58703F0EA}"/>
          </ac:spMkLst>
        </pc:spChg>
        <pc:spChg chg="mod">
          <ac:chgData name="andres rendo sanchez" userId="1d3ea28edc38020e" providerId="LiveId" clId="{10ECE1FF-476D-4484-A299-5AEB3D737F6E}" dt="2023-09-13T22:11:42.674" v="2789" actId="313"/>
          <ac:spMkLst>
            <pc:docMk/>
            <pc:sldMk cId="1945495555" sldId="276"/>
            <ac:spMk id="72" creationId="{8631645A-5667-4FA4-A80F-958BC79F1018}"/>
          </ac:spMkLst>
        </pc:spChg>
        <pc:spChg chg="add del mod">
          <ac:chgData name="andres rendo sanchez" userId="1d3ea28edc38020e" providerId="LiveId" clId="{10ECE1FF-476D-4484-A299-5AEB3D737F6E}" dt="2023-09-13T21:39:20.304" v="1456" actId="113"/>
          <ac:spMkLst>
            <pc:docMk/>
            <pc:sldMk cId="1945495555" sldId="276"/>
            <ac:spMk id="81" creationId="{007F807D-0883-4053-BF04-26F79153A2EB}"/>
          </ac:spMkLst>
        </pc:spChg>
        <pc:spChg chg="mod">
          <ac:chgData name="andres rendo sanchez" userId="1d3ea28edc38020e" providerId="LiveId" clId="{10ECE1FF-476D-4484-A299-5AEB3D737F6E}" dt="2023-09-13T21:38:13.092" v="1451" actId="20577"/>
          <ac:spMkLst>
            <pc:docMk/>
            <pc:sldMk cId="1945495555" sldId="276"/>
            <ac:spMk id="87" creationId="{1E6611DC-6C04-4826-B41B-16B82E28D474}"/>
          </ac:spMkLst>
        </pc:spChg>
        <pc:spChg chg="del mod">
          <ac:chgData name="andres rendo sanchez" userId="1d3ea28edc38020e" providerId="LiveId" clId="{10ECE1FF-476D-4484-A299-5AEB3D737F6E}" dt="2023-09-13T21:23:33.752" v="1247" actId="478"/>
          <ac:spMkLst>
            <pc:docMk/>
            <pc:sldMk cId="1945495555" sldId="276"/>
            <ac:spMk id="88" creationId="{7AA3C5FC-64D3-4FFB-966E-1F9E6DD65953}"/>
          </ac:spMkLst>
        </pc:spChg>
        <pc:spChg chg="del mod">
          <ac:chgData name="andres rendo sanchez" userId="1d3ea28edc38020e" providerId="LiveId" clId="{10ECE1FF-476D-4484-A299-5AEB3D737F6E}" dt="2023-09-13T21:23:28.306" v="1244" actId="478"/>
          <ac:spMkLst>
            <pc:docMk/>
            <pc:sldMk cId="1945495555" sldId="276"/>
            <ac:spMk id="89" creationId="{C05423F9-C2BB-4793-A5FF-5BF5A084FBC4}"/>
          </ac:spMkLst>
        </pc:spChg>
        <pc:spChg chg="del mod">
          <ac:chgData name="andres rendo sanchez" userId="1d3ea28edc38020e" providerId="LiveId" clId="{10ECE1FF-476D-4484-A299-5AEB3D737F6E}" dt="2023-09-13T21:23:30.910" v="1246" actId="478"/>
          <ac:spMkLst>
            <pc:docMk/>
            <pc:sldMk cId="1945495555" sldId="276"/>
            <ac:spMk id="90" creationId="{34EB20D7-60E7-4BED-8507-B7A1E70DFE3B}"/>
          </ac:spMkLst>
        </pc:spChg>
        <pc:spChg chg="del mod">
          <ac:chgData name="andres rendo sanchez" userId="1d3ea28edc38020e" providerId="LiveId" clId="{10ECE1FF-476D-4484-A299-5AEB3D737F6E}" dt="2023-09-13T21:22:12.366" v="1231" actId="478"/>
          <ac:spMkLst>
            <pc:docMk/>
            <pc:sldMk cId="1945495555" sldId="276"/>
            <ac:spMk id="93" creationId="{A1196189-4761-4A5F-BAD3-D9D6964BD73F}"/>
          </ac:spMkLst>
        </pc:spChg>
        <pc:spChg chg="add del mod">
          <ac:chgData name="andres rendo sanchez" userId="1d3ea28edc38020e" providerId="LiveId" clId="{10ECE1FF-476D-4484-A299-5AEB3D737F6E}" dt="2023-09-13T21:23:43.218" v="1252" actId="478"/>
          <ac:spMkLst>
            <pc:docMk/>
            <pc:sldMk cId="1945495555" sldId="276"/>
            <ac:spMk id="101" creationId="{980B3322-EECA-4696-AC40-9E1CD3295C56}"/>
          </ac:spMkLst>
        </pc:spChg>
        <pc:spChg chg="del mod">
          <ac:chgData name="andres rendo sanchez" userId="1d3ea28edc38020e" providerId="LiveId" clId="{10ECE1FF-476D-4484-A299-5AEB3D737F6E}" dt="2023-09-13T21:14:47.344" v="1099" actId="478"/>
          <ac:spMkLst>
            <pc:docMk/>
            <pc:sldMk cId="1945495555" sldId="276"/>
            <ac:spMk id="102" creationId="{81475BF2-9ADF-437A-85F2-E9C60E960021}"/>
          </ac:spMkLst>
        </pc:spChg>
        <pc:spChg chg="del mod">
          <ac:chgData name="andres rendo sanchez" userId="1d3ea28edc38020e" providerId="LiveId" clId="{10ECE1FF-476D-4484-A299-5AEB3D737F6E}" dt="2023-09-13T21:14:45.725" v="1098" actId="478"/>
          <ac:spMkLst>
            <pc:docMk/>
            <pc:sldMk cId="1945495555" sldId="276"/>
            <ac:spMk id="103" creationId="{C1CAF7B9-7067-4E3B-86EF-A05606636583}"/>
          </ac:spMkLst>
        </pc:spChg>
        <pc:picChg chg="add del mod">
          <ac:chgData name="andres rendo sanchez" userId="1d3ea28edc38020e" providerId="LiveId" clId="{10ECE1FF-476D-4484-A299-5AEB3D737F6E}" dt="2023-09-13T21:23:41.372" v="1250" actId="478"/>
          <ac:picMkLst>
            <pc:docMk/>
            <pc:sldMk cId="1945495555" sldId="276"/>
            <ac:picMk id="3" creationId="{FB9856D6-8289-F9F6-243E-16B61494866C}"/>
          </ac:picMkLst>
        </pc:picChg>
        <pc:picChg chg="del">
          <ac:chgData name="andres rendo sanchez" userId="1d3ea28edc38020e" providerId="LiveId" clId="{10ECE1FF-476D-4484-A299-5AEB3D737F6E}" dt="2023-09-13T21:17:19.811" v="1155" actId="478"/>
          <ac:picMkLst>
            <pc:docMk/>
            <pc:sldMk cId="1945495555" sldId="276"/>
            <ac:picMk id="5" creationId="{565ABA1F-781B-4FD8-A432-7D39A1339B98}"/>
          </ac:picMkLst>
        </pc:picChg>
        <pc:picChg chg="add del mod">
          <ac:chgData name="andres rendo sanchez" userId="1d3ea28edc38020e" providerId="LiveId" clId="{10ECE1FF-476D-4484-A299-5AEB3D737F6E}" dt="2023-09-13T21:23:42.319" v="1251" actId="478"/>
          <ac:picMkLst>
            <pc:docMk/>
            <pc:sldMk cId="1945495555" sldId="276"/>
            <ac:picMk id="8" creationId="{24633204-815F-A95F-F422-B87D358EDEDF}"/>
          </ac:picMkLst>
        </pc:picChg>
        <pc:picChg chg="del">
          <ac:chgData name="andres rendo sanchez" userId="1d3ea28edc38020e" providerId="LiveId" clId="{10ECE1FF-476D-4484-A299-5AEB3D737F6E}" dt="2023-09-13T21:06:49.391" v="709" actId="478"/>
          <ac:picMkLst>
            <pc:docMk/>
            <pc:sldMk cId="1945495555" sldId="276"/>
            <ac:picMk id="45" creationId="{661B42EB-842D-4C7B-BE44-513DAEE04794}"/>
          </ac:picMkLst>
        </pc:picChg>
        <pc:cxnChg chg="add del mod">
          <ac:chgData name="andres rendo sanchez" userId="1d3ea28edc38020e" providerId="LiveId" clId="{10ECE1FF-476D-4484-A299-5AEB3D737F6E}" dt="2023-09-13T21:30:18.022" v="1367" actId="11529"/>
          <ac:cxnSpMkLst>
            <pc:docMk/>
            <pc:sldMk cId="1945495555" sldId="276"/>
            <ac:cxnSpMk id="12" creationId="{FB57ABA9-7CD7-5DF2-542A-2098D83D80FA}"/>
          </ac:cxnSpMkLst>
        </pc:cxnChg>
        <pc:cxnChg chg="add del mod">
          <ac:chgData name="andres rendo sanchez" userId="1d3ea28edc38020e" providerId="LiveId" clId="{10ECE1FF-476D-4484-A299-5AEB3D737F6E}" dt="2023-09-13T21:30:16.936" v="1365" actId="11529"/>
          <ac:cxnSpMkLst>
            <pc:docMk/>
            <pc:sldMk cId="1945495555" sldId="276"/>
            <ac:cxnSpMk id="16" creationId="{76E02AEA-1C82-3BFC-8CB5-6010FC348260}"/>
          </ac:cxnSpMkLst>
        </pc:cxnChg>
        <pc:cxnChg chg="add del">
          <ac:chgData name="andres rendo sanchez" userId="1d3ea28edc38020e" providerId="LiveId" clId="{10ECE1FF-476D-4484-A299-5AEB3D737F6E}" dt="2023-09-13T21:30:16.289" v="1364" actId="11529"/>
          <ac:cxnSpMkLst>
            <pc:docMk/>
            <pc:sldMk cId="1945495555" sldId="276"/>
            <ac:cxnSpMk id="20" creationId="{1DDF11A3-4014-98C2-2991-931CD201A99A}"/>
          </ac:cxnSpMkLst>
        </pc:cxnChg>
        <pc:cxnChg chg="add del">
          <ac:chgData name="andres rendo sanchez" userId="1d3ea28edc38020e" providerId="LiveId" clId="{10ECE1FF-476D-4484-A299-5AEB3D737F6E}" dt="2023-09-13T21:30:16.083" v="1363" actId="11529"/>
          <ac:cxnSpMkLst>
            <pc:docMk/>
            <pc:sldMk cId="1945495555" sldId="276"/>
            <ac:cxnSpMk id="23" creationId="{ECA7D675-0DA8-F0C1-8B0A-98B9D8A9D4B7}"/>
          </ac:cxnSpMkLst>
        </pc:cxnChg>
      </pc:sldChg>
      <pc:sldChg chg="new del">
        <pc:chgData name="andres rendo sanchez" userId="1d3ea28edc38020e" providerId="LiveId" clId="{10ECE1FF-476D-4484-A299-5AEB3D737F6E}" dt="2023-09-13T17:50:52.926" v="684" actId="680"/>
        <pc:sldMkLst>
          <pc:docMk/>
          <pc:sldMk cId="1522531971" sldId="277"/>
        </pc:sldMkLst>
      </pc:sldChg>
      <pc:sldChg chg="new del">
        <pc:chgData name="andres rendo sanchez" userId="1d3ea28edc38020e" providerId="LiveId" clId="{10ECE1FF-476D-4484-A299-5AEB3D737F6E}" dt="2023-09-13T21:42:42.483" v="1470" actId="47"/>
        <pc:sldMkLst>
          <pc:docMk/>
          <pc:sldMk cId="1579948971" sldId="277"/>
        </pc:sldMkLst>
      </pc:sldChg>
      <pc:sldChg chg="new del">
        <pc:chgData name="andres rendo sanchez" userId="1d3ea28edc38020e" providerId="LiveId" clId="{10ECE1FF-476D-4484-A299-5AEB3D737F6E}" dt="2023-09-13T17:50:52.107" v="683" actId="680"/>
        <pc:sldMkLst>
          <pc:docMk/>
          <pc:sldMk cId="4059260241" sldId="278"/>
        </pc:sldMkLst>
      </pc:sldChg>
      <pc:sldChg chg="addSp delSp modSp mod">
        <pc:chgData name="andres rendo sanchez" userId="1d3ea28edc38020e" providerId="LiveId" clId="{10ECE1FF-476D-4484-A299-5AEB3D737F6E}" dt="2023-09-13T22:34:46.123" v="3715" actId="1076"/>
        <pc:sldMkLst>
          <pc:docMk/>
          <pc:sldMk cId="2377164253" sldId="292"/>
        </pc:sldMkLst>
        <pc:spChg chg="mod">
          <ac:chgData name="andres rendo sanchez" userId="1d3ea28edc38020e" providerId="LiveId" clId="{10ECE1FF-476D-4484-A299-5AEB3D737F6E}" dt="2023-09-13T22:07:33.571" v="2592" actId="1076"/>
          <ac:spMkLst>
            <pc:docMk/>
            <pc:sldMk cId="2377164253" sldId="292"/>
            <ac:spMk id="4" creationId="{00000000-0000-0000-0000-000000000000}"/>
          </ac:spMkLst>
        </pc:spChg>
        <pc:spChg chg="mod">
          <ac:chgData name="andres rendo sanchez" userId="1d3ea28edc38020e" providerId="LiveId" clId="{10ECE1FF-476D-4484-A299-5AEB3D737F6E}" dt="2023-09-13T22:08:35.488" v="2599" actId="27636"/>
          <ac:spMkLst>
            <pc:docMk/>
            <pc:sldMk cId="2377164253" sldId="292"/>
            <ac:spMk id="5" creationId="{EDC2289C-E06D-4F42-9504-C59FC2CB9B85}"/>
          </ac:spMkLst>
        </pc:spChg>
        <pc:spChg chg="mod">
          <ac:chgData name="andres rendo sanchez" userId="1d3ea28edc38020e" providerId="LiveId" clId="{10ECE1FF-476D-4484-A299-5AEB3D737F6E}" dt="2023-09-13T21:47:46.811" v="1893" actId="20577"/>
          <ac:spMkLst>
            <pc:docMk/>
            <pc:sldMk cId="2377164253" sldId="292"/>
            <ac:spMk id="18" creationId="{912543CF-3BD4-40B0-BB18-006DCC4331CA}"/>
          </ac:spMkLst>
        </pc:spChg>
        <pc:spChg chg="del mod">
          <ac:chgData name="andres rendo sanchez" userId="1d3ea28edc38020e" providerId="LiveId" clId="{10ECE1FF-476D-4484-A299-5AEB3D737F6E}" dt="2023-09-13T21:51:39.530" v="2203" actId="21"/>
          <ac:spMkLst>
            <pc:docMk/>
            <pc:sldMk cId="2377164253" sldId="292"/>
            <ac:spMk id="23" creationId="{725612D2-B90B-47E9-B7AF-5CCA9F91F123}"/>
          </ac:spMkLst>
        </pc:spChg>
        <pc:spChg chg="add mod">
          <ac:chgData name="andres rendo sanchez" userId="1d3ea28edc38020e" providerId="LiveId" clId="{10ECE1FF-476D-4484-A299-5AEB3D737F6E}" dt="2023-09-13T22:00:54.109" v="2428" actId="20577"/>
          <ac:spMkLst>
            <pc:docMk/>
            <pc:sldMk cId="2377164253" sldId="292"/>
            <ac:spMk id="25" creationId="{E242CB27-C88E-8725-1F46-BE42143AA463}"/>
          </ac:spMkLst>
        </pc:spChg>
        <pc:spChg chg="add mod">
          <ac:chgData name="andres rendo sanchez" userId="1d3ea28edc38020e" providerId="LiveId" clId="{10ECE1FF-476D-4484-A299-5AEB3D737F6E}" dt="2023-09-13T22:06:14.720" v="2545" actId="14100"/>
          <ac:spMkLst>
            <pc:docMk/>
            <pc:sldMk cId="2377164253" sldId="292"/>
            <ac:spMk id="41" creationId="{92795F2E-C7F7-0A3F-BDA8-9ADBFE85D1B8}"/>
          </ac:spMkLst>
        </pc:spChg>
        <pc:spChg chg="add mod">
          <ac:chgData name="andres rendo sanchez" userId="1d3ea28edc38020e" providerId="LiveId" clId="{10ECE1FF-476D-4484-A299-5AEB3D737F6E}" dt="2023-09-13T22:06:11.612" v="2544" actId="14100"/>
          <ac:spMkLst>
            <pc:docMk/>
            <pc:sldMk cId="2377164253" sldId="292"/>
            <ac:spMk id="42" creationId="{10A73673-66F0-8547-28AF-EFFE8EB590A0}"/>
          </ac:spMkLst>
        </pc:spChg>
        <pc:spChg chg="add mod">
          <ac:chgData name="andres rendo sanchez" userId="1d3ea28edc38020e" providerId="LiveId" clId="{10ECE1FF-476D-4484-A299-5AEB3D737F6E}" dt="2023-09-13T22:07:12.727" v="2590" actId="1076"/>
          <ac:spMkLst>
            <pc:docMk/>
            <pc:sldMk cId="2377164253" sldId="292"/>
            <ac:spMk id="44" creationId="{AB38AA41-3802-8A57-42FF-000C635AEA04}"/>
          </ac:spMkLst>
        </pc:spChg>
        <pc:spChg chg="mod">
          <ac:chgData name="andres rendo sanchez" userId="1d3ea28edc38020e" providerId="LiveId" clId="{10ECE1FF-476D-4484-A299-5AEB3D737F6E}" dt="2023-09-13T22:28:09.611" v="3379" actId="1076"/>
          <ac:spMkLst>
            <pc:docMk/>
            <pc:sldMk cId="2377164253" sldId="292"/>
            <ac:spMk id="144" creationId="{F21E8B07-0BC6-4DE6-B1E4-773C5D1F75EB}"/>
          </ac:spMkLst>
        </pc:spChg>
        <pc:spChg chg="mod">
          <ac:chgData name="andres rendo sanchez" userId="1d3ea28edc38020e" providerId="LiveId" clId="{10ECE1FF-476D-4484-A299-5AEB3D737F6E}" dt="2023-09-13T22:34:34.851" v="3711" actId="1076"/>
          <ac:spMkLst>
            <pc:docMk/>
            <pc:sldMk cId="2377164253" sldId="292"/>
            <ac:spMk id="147" creationId="{F3AE564E-E1AB-422A-9067-1D83448922D2}"/>
          </ac:spMkLst>
        </pc:spChg>
        <pc:spChg chg="mod">
          <ac:chgData name="andres rendo sanchez" userId="1d3ea28edc38020e" providerId="LiveId" clId="{10ECE1FF-476D-4484-A299-5AEB3D737F6E}" dt="2023-09-13T21:58:51.919" v="2323" actId="14100"/>
          <ac:spMkLst>
            <pc:docMk/>
            <pc:sldMk cId="2377164253" sldId="292"/>
            <ac:spMk id="150" creationId="{A84C8281-0D5E-4BF0-AB85-487647294920}"/>
          </ac:spMkLst>
        </pc:spChg>
        <pc:spChg chg="mod">
          <ac:chgData name="andres rendo sanchez" userId="1d3ea28edc38020e" providerId="LiveId" clId="{10ECE1FF-476D-4484-A299-5AEB3D737F6E}" dt="2023-09-13T22:26:53.934" v="3370" actId="1076"/>
          <ac:spMkLst>
            <pc:docMk/>
            <pc:sldMk cId="2377164253" sldId="292"/>
            <ac:spMk id="153" creationId="{29118B4F-266C-48F0-8CAF-8BA67DF9A649}"/>
          </ac:spMkLst>
        </pc:spChg>
        <pc:spChg chg="mod">
          <ac:chgData name="andres rendo sanchez" userId="1d3ea28edc38020e" providerId="LiveId" clId="{10ECE1FF-476D-4484-A299-5AEB3D737F6E}" dt="2023-09-13T21:56:31.244" v="2298" actId="1076"/>
          <ac:spMkLst>
            <pc:docMk/>
            <pc:sldMk cId="2377164253" sldId="292"/>
            <ac:spMk id="156" creationId="{A2C318BC-6BF6-496E-9A8C-13F9CFE491B5}"/>
          </ac:spMkLst>
        </pc:spChg>
        <pc:spChg chg="mod">
          <ac:chgData name="andres rendo sanchez" userId="1d3ea28edc38020e" providerId="LiveId" clId="{10ECE1FF-476D-4484-A299-5AEB3D737F6E}" dt="2023-09-13T22:27:59.936" v="3378" actId="1076"/>
          <ac:spMkLst>
            <pc:docMk/>
            <pc:sldMk cId="2377164253" sldId="292"/>
            <ac:spMk id="159" creationId="{8EED5A81-D106-422F-8455-CF5F456EB3E0}"/>
          </ac:spMkLst>
        </pc:spChg>
        <pc:spChg chg="del mod">
          <ac:chgData name="andres rendo sanchez" userId="1d3ea28edc38020e" providerId="LiveId" clId="{10ECE1FF-476D-4484-A299-5AEB3D737F6E}" dt="2023-09-13T21:50:20.606" v="2146" actId="21"/>
          <ac:spMkLst>
            <pc:docMk/>
            <pc:sldMk cId="2377164253" sldId="292"/>
            <ac:spMk id="162" creationId="{BD569EE8-357F-4061-8190-6041007FBE4B}"/>
          </ac:spMkLst>
        </pc:spChg>
        <pc:spChg chg="mod">
          <ac:chgData name="andres rendo sanchez" userId="1d3ea28edc38020e" providerId="LiveId" clId="{10ECE1FF-476D-4484-A299-5AEB3D737F6E}" dt="2023-09-13T22:03:48.325" v="2443" actId="1076"/>
          <ac:spMkLst>
            <pc:docMk/>
            <pc:sldMk cId="2377164253" sldId="292"/>
            <ac:spMk id="168" creationId="{6373F713-1680-4734-878B-86B182DC5AA6}"/>
          </ac:spMkLst>
        </pc:spChg>
        <pc:spChg chg="del mod">
          <ac:chgData name="andres rendo sanchez" userId="1d3ea28edc38020e" providerId="LiveId" clId="{10ECE1FF-476D-4484-A299-5AEB3D737F6E}" dt="2023-09-13T21:50:40.024" v="2151" actId="21"/>
          <ac:spMkLst>
            <pc:docMk/>
            <pc:sldMk cId="2377164253" sldId="292"/>
            <ac:spMk id="171" creationId="{BEFA9A02-F4DD-44E9-86C2-C8ADA3189685}"/>
          </ac:spMkLst>
        </pc:spChg>
        <pc:spChg chg="del mod">
          <ac:chgData name="andres rendo sanchez" userId="1d3ea28edc38020e" providerId="LiveId" clId="{10ECE1FF-476D-4484-A299-5AEB3D737F6E}" dt="2023-09-13T21:50:42.822" v="2152" actId="21"/>
          <ac:spMkLst>
            <pc:docMk/>
            <pc:sldMk cId="2377164253" sldId="292"/>
            <ac:spMk id="174" creationId="{EE16D351-7B7B-4FCF-8D90-11468672A1EC}"/>
          </ac:spMkLst>
        </pc:spChg>
        <pc:spChg chg="mod">
          <ac:chgData name="andres rendo sanchez" userId="1d3ea28edc38020e" providerId="LiveId" clId="{10ECE1FF-476D-4484-A299-5AEB3D737F6E}" dt="2023-09-13T22:25:46.545" v="3358" actId="1076"/>
          <ac:spMkLst>
            <pc:docMk/>
            <pc:sldMk cId="2377164253" sldId="292"/>
            <ac:spMk id="177" creationId="{62FE95E2-7899-46D1-BD09-DBC69EBBF739}"/>
          </ac:spMkLst>
        </pc:spChg>
        <pc:spChg chg="del mod">
          <ac:chgData name="andres rendo sanchez" userId="1d3ea28edc38020e" providerId="LiveId" clId="{10ECE1FF-476D-4484-A299-5AEB3D737F6E}" dt="2023-09-13T21:49:10.517" v="2092" actId="478"/>
          <ac:spMkLst>
            <pc:docMk/>
            <pc:sldMk cId="2377164253" sldId="292"/>
            <ac:spMk id="180" creationId="{C93299AE-BEEA-4E5E-88CB-50F2F112D78D}"/>
          </ac:spMkLst>
        </pc:spChg>
        <pc:spChg chg="del">
          <ac:chgData name="andres rendo sanchez" userId="1d3ea28edc38020e" providerId="LiveId" clId="{10ECE1FF-476D-4484-A299-5AEB3D737F6E}" dt="2023-09-13T21:46:29.992" v="1718" actId="21"/>
          <ac:spMkLst>
            <pc:docMk/>
            <pc:sldMk cId="2377164253" sldId="292"/>
            <ac:spMk id="183" creationId="{DC38D3DB-30B8-4A79-9C76-C565CFF33780}"/>
          </ac:spMkLst>
        </pc:spChg>
        <pc:spChg chg="add del mod">
          <ac:chgData name="andres rendo sanchez" userId="1d3ea28edc38020e" providerId="LiveId" clId="{10ECE1FF-476D-4484-A299-5AEB3D737F6E}" dt="2023-09-13T21:51:09.751" v="2155" actId="21"/>
          <ac:spMkLst>
            <pc:docMk/>
            <pc:sldMk cId="2377164253" sldId="292"/>
            <ac:spMk id="186" creationId="{E00EF2F1-621C-44D5-923A-283EAD95A813}"/>
          </ac:spMkLst>
        </pc:spChg>
        <pc:spChg chg="mod">
          <ac:chgData name="andres rendo sanchez" userId="1d3ea28edc38020e" providerId="LiveId" clId="{10ECE1FF-476D-4484-A299-5AEB3D737F6E}" dt="2023-09-13T22:34:42.415" v="3714" actId="1076"/>
          <ac:spMkLst>
            <pc:docMk/>
            <pc:sldMk cId="2377164253" sldId="292"/>
            <ac:spMk id="189" creationId="{AF7D30AD-3130-40C6-8BC9-7EE80B4B9A00}"/>
          </ac:spMkLst>
        </pc:spChg>
        <pc:spChg chg="del">
          <ac:chgData name="andres rendo sanchez" userId="1d3ea28edc38020e" providerId="LiveId" clId="{10ECE1FF-476D-4484-A299-5AEB3D737F6E}" dt="2023-09-13T21:51:35.898" v="2201" actId="478"/>
          <ac:spMkLst>
            <pc:docMk/>
            <pc:sldMk cId="2377164253" sldId="292"/>
            <ac:spMk id="192" creationId="{7893426B-E83B-41DC-A793-6BBC6104B3A6}"/>
          </ac:spMkLst>
        </pc:spChg>
        <pc:spChg chg="mod">
          <ac:chgData name="andres rendo sanchez" userId="1d3ea28edc38020e" providerId="LiveId" clId="{10ECE1FF-476D-4484-A299-5AEB3D737F6E}" dt="2023-09-13T22:03:58.331" v="2444" actId="688"/>
          <ac:spMkLst>
            <pc:docMk/>
            <pc:sldMk cId="2377164253" sldId="292"/>
            <ac:spMk id="195" creationId="{81AC151D-872D-4D73-AE29-952F653257C0}"/>
          </ac:spMkLst>
        </pc:spChg>
        <pc:cxnChg chg="mod">
          <ac:chgData name="andres rendo sanchez" userId="1d3ea28edc38020e" providerId="LiveId" clId="{10ECE1FF-476D-4484-A299-5AEB3D737F6E}" dt="2023-09-13T22:34:46.123" v="3715" actId="1076"/>
          <ac:cxnSpMkLst>
            <pc:docMk/>
            <pc:sldMk cId="2377164253" sldId="292"/>
            <ac:cxnSpMk id="2" creationId="{FE5CE1F8-570D-4885-B9A3-2539980A4EC1}"/>
          </ac:cxnSpMkLst>
        </pc:cxnChg>
        <pc:cxnChg chg="del">
          <ac:chgData name="andres rendo sanchez" userId="1d3ea28edc38020e" providerId="LiveId" clId="{10ECE1FF-476D-4484-A299-5AEB3D737F6E}" dt="2023-09-13T21:51:41.749" v="2204" actId="478"/>
          <ac:cxnSpMkLst>
            <pc:docMk/>
            <pc:sldMk cId="2377164253" sldId="292"/>
            <ac:cxnSpMk id="3" creationId="{BDB4A596-1925-4CF0-8DDA-2DBE3E6B75A7}"/>
          </ac:cxnSpMkLst>
        </pc:cxnChg>
        <pc:cxnChg chg="del">
          <ac:chgData name="andres rendo sanchez" userId="1d3ea28edc38020e" providerId="LiveId" clId="{10ECE1FF-476D-4484-A299-5AEB3D737F6E}" dt="2023-09-13T21:51:42.694" v="2205" actId="478"/>
          <ac:cxnSpMkLst>
            <pc:docMk/>
            <pc:sldMk cId="2377164253" sldId="292"/>
            <ac:cxnSpMk id="6" creationId="{0C9845EF-AB31-4EB7-ADFB-2543D92986E8}"/>
          </ac:cxnSpMkLst>
        </pc:cxnChg>
        <pc:cxnChg chg="mod">
          <ac:chgData name="andres rendo sanchez" userId="1d3ea28edc38020e" providerId="LiveId" clId="{10ECE1FF-476D-4484-A299-5AEB3D737F6E}" dt="2023-09-13T22:28:17.250" v="3383" actId="14100"/>
          <ac:cxnSpMkLst>
            <pc:docMk/>
            <pc:sldMk cId="2377164253" sldId="292"/>
            <ac:cxnSpMk id="7" creationId="{1C54223A-2F2C-4434-A30B-92D8CEE93CF0}"/>
          </ac:cxnSpMkLst>
        </pc:cxnChg>
        <pc:cxnChg chg="mod">
          <ac:chgData name="andres rendo sanchez" userId="1d3ea28edc38020e" providerId="LiveId" clId="{10ECE1FF-476D-4484-A299-5AEB3D737F6E}" dt="2023-09-13T22:00:05.694" v="2333" actId="1076"/>
          <ac:cxnSpMkLst>
            <pc:docMk/>
            <pc:sldMk cId="2377164253" sldId="292"/>
            <ac:cxnSpMk id="10" creationId="{273FE68B-D6B3-4422-B31A-4154C1A2BAED}"/>
          </ac:cxnSpMkLst>
        </pc:cxnChg>
        <pc:cxnChg chg="del mod">
          <ac:chgData name="andres rendo sanchez" userId="1d3ea28edc38020e" providerId="LiveId" clId="{10ECE1FF-476D-4484-A299-5AEB3D737F6E}" dt="2023-09-13T21:57:25.170" v="2310" actId="478"/>
          <ac:cxnSpMkLst>
            <pc:docMk/>
            <pc:sldMk cId="2377164253" sldId="292"/>
            <ac:cxnSpMk id="13" creationId="{EAD5F2CB-5BF2-4605-A7BB-3DBC9B1B3BF3}"/>
          </ac:cxnSpMkLst>
        </pc:cxnChg>
        <pc:cxnChg chg="mod">
          <ac:chgData name="andres rendo sanchez" userId="1d3ea28edc38020e" providerId="LiveId" clId="{10ECE1FF-476D-4484-A299-5AEB3D737F6E}" dt="2023-09-13T21:56:58.859" v="2305" actId="1076"/>
          <ac:cxnSpMkLst>
            <pc:docMk/>
            <pc:sldMk cId="2377164253" sldId="292"/>
            <ac:cxnSpMk id="16" creationId="{11E9B743-2518-4E9D-9AE1-3998DBFBCD34}"/>
          </ac:cxnSpMkLst>
        </pc:cxnChg>
        <pc:cxnChg chg="del mod">
          <ac:chgData name="andres rendo sanchez" userId="1d3ea28edc38020e" providerId="LiveId" clId="{10ECE1FF-476D-4484-A299-5AEB3D737F6E}" dt="2023-09-13T21:50:36.348" v="2149" actId="478"/>
          <ac:cxnSpMkLst>
            <pc:docMk/>
            <pc:sldMk cId="2377164253" sldId="292"/>
            <ac:cxnSpMk id="17" creationId="{55B40D0C-F84E-4462-89E4-D6DB85AB1D61}"/>
          </ac:cxnSpMkLst>
        </pc:cxnChg>
        <pc:cxnChg chg="del mod">
          <ac:chgData name="andres rendo sanchez" userId="1d3ea28edc38020e" providerId="LiveId" clId="{10ECE1FF-476D-4484-A299-5AEB3D737F6E}" dt="2023-09-13T21:50:37.200" v="2150" actId="478"/>
          <ac:cxnSpMkLst>
            <pc:docMk/>
            <pc:sldMk cId="2377164253" sldId="292"/>
            <ac:cxnSpMk id="19" creationId="{BB4CBFD5-6012-4BE2-83ED-90867D52F6A2}"/>
          </ac:cxnSpMkLst>
        </pc:cxnChg>
        <pc:cxnChg chg="del">
          <ac:chgData name="andres rendo sanchez" userId="1d3ea28edc38020e" providerId="LiveId" clId="{10ECE1FF-476D-4484-A299-5AEB3D737F6E}" dt="2023-09-13T21:50:22.645" v="2147" actId="478"/>
          <ac:cxnSpMkLst>
            <pc:docMk/>
            <pc:sldMk cId="2377164253" sldId="292"/>
            <ac:cxnSpMk id="20" creationId="{3377B15D-B0DE-401C-93B7-D8352DEE60C2}"/>
          </ac:cxnSpMkLst>
        </pc:cxnChg>
        <pc:cxnChg chg="del">
          <ac:chgData name="andres rendo sanchez" userId="1d3ea28edc38020e" providerId="LiveId" clId="{10ECE1FF-476D-4484-A299-5AEB3D737F6E}" dt="2023-09-13T21:49:12.297" v="2093" actId="478"/>
          <ac:cxnSpMkLst>
            <pc:docMk/>
            <pc:sldMk cId="2377164253" sldId="292"/>
            <ac:cxnSpMk id="21" creationId="{B804FCC3-2EDB-4E98-AD3D-D5848AE1337C}"/>
          </ac:cxnSpMkLst>
        </pc:cxnChg>
        <pc:cxnChg chg="del">
          <ac:chgData name="andres rendo sanchez" userId="1d3ea28edc38020e" providerId="LiveId" clId="{10ECE1FF-476D-4484-A299-5AEB3D737F6E}" dt="2023-09-13T21:46:32.522" v="1719" actId="478"/>
          <ac:cxnSpMkLst>
            <pc:docMk/>
            <pc:sldMk cId="2377164253" sldId="292"/>
            <ac:cxnSpMk id="22" creationId="{8E4CD3FD-4CA2-4C9C-89C8-73F04D561CC6}"/>
          </ac:cxnSpMkLst>
        </pc:cxnChg>
        <pc:cxnChg chg="del">
          <ac:chgData name="andres rendo sanchez" userId="1d3ea28edc38020e" providerId="LiveId" clId="{10ECE1FF-476D-4484-A299-5AEB3D737F6E}" dt="2023-09-13T21:51:43.971" v="2206" actId="478"/>
          <ac:cxnSpMkLst>
            <pc:docMk/>
            <pc:sldMk cId="2377164253" sldId="292"/>
            <ac:cxnSpMk id="24" creationId="{9C12CAFB-EB6F-4237-A8EF-4BED7D1D743F}"/>
          </ac:cxnSpMkLst>
        </pc:cxnChg>
        <pc:cxnChg chg="add mod">
          <ac:chgData name="andres rendo sanchez" userId="1d3ea28edc38020e" providerId="LiveId" clId="{10ECE1FF-476D-4484-A299-5AEB3D737F6E}" dt="2023-09-13T22:02:07.990" v="2434" actId="14100"/>
          <ac:cxnSpMkLst>
            <pc:docMk/>
            <pc:sldMk cId="2377164253" sldId="292"/>
            <ac:cxnSpMk id="34" creationId="{1EAE997C-65E6-B107-8945-3E89A8444820}"/>
          </ac:cxnSpMkLst>
        </pc:cxnChg>
        <pc:cxnChg chg="add mod">
          <ac:chgData name="andres rendo sanchez" userId="1d3ea28edc38020e" providerId="LiveId" clId="{10ECE1FF-476D-4484-A299-5AEB3D737F6E}" dt="2023-09-13T22:02:13.300" v="2435" actId="14100"/>
          <ac:cxnSpMkLst>
            <pc:docMk/>
            <pc:sldMk cId="2377164253" sldId="292"/>
            <ac:cxnSpMk id="35" creationId="{BE74348C-6091-5393-CD01-747E942F1D11}"/>
          </ac:cxnSpMkLst>
        </pc:cxnChg>
        <pc:cxnChg chg="add mod">
          <ac:chgData name="andres rendo sanchez" userId="1d3ea28edc38020e" providerId="LiveId" clId="{10ECE1FF-476D-4484-A299-5AEB3D737F6E}" dt="2023-09-13T22:02:30.849" v="2438" actId="1076"/>
          <ac:cxnSpMkLst>
            <pc:docMk/>
            <pc:sldMk cId="2377164253" sldId="292"/>
            <ac:cxnSpMk id="39" creationId="{301679ED-6315-115C-FEAB-290FF3702D11}"/>
          </ac:cxnSpMkLst>
        </pc:cxnChg>
        <pc:cxnChg chg="add mod">
          <ac:chgData name="andres rendo sanchez" userId="1d3ea28edc38020e" providerId="LiveId" clId="{10ECE1FF-476D-4484-A299-5AEB3D737F6E}" dt="2023-09-13T22:02:41.038" v="2440" actId="1076"/>
          <ac:cxnSpMkLst>
            <pc:docMk/>
            <pc:sldMk cId="2377164253" sldId="292"/>
            <ac:cxnSpMk id="40" creationId="{DF39486B-AC99-B35F-AB97-EDF7B0565373}"/>
          </ac:cxnSpMkLst>
        </pc:cxnChg>
        <pc:cxnChg chg="add mod">
          <ac:chgData name="andres rendo sanchez" userId="1d3ea28edc38020e" providerId="LiveId" clId="{10ECE1FF-476D-4484-A299-5AEB3D737F6E}" dt="2023-09-13T22:27:12.484" v="3373" actId="14100"/>
          <ac:cxnSpMkLst>
            <pc:docMk/>
            <pc:sldMk cId="2377164253" sldId="292"/>
            <ac:cxnSpMk id="45" creationId="{A1D8A29E-EB71-EA3F-C697-E8E05DA2426A}"/>
          </ac:cxnSpMkLst>
        </pc:cxnChg>
        <pc:cxnChg chg="add mod">
          <ac:chgData name="andres rendo sanchez" userId="1d3ea28edc38020e" providerId="LiveId" clId="{10ECE1FF-476D-4484-A299-5AEB3D737F6E}" dt="2023-09-13T22:27:01.318" v="3371" actId="14100"/>
          <ac:cxnSpMkLst>
            <pc:docMk/>
            <pc:sldMk cId="2377164253" sldId="292"/>
            <ac:cxnSpMk id="47" creationId="{26A774F6-CB7F-E73A-654D-2BF1F28BC8EE}"/>
          </ac:cxnSpMkLst>
        </pc:cxnChg>
        <pc:cxnChg chg="mod">
          <ac:chgData name="andres rendo sanchez" userId="1d3ea28edc38020e" providerId="LiveId" clId="{10ECE1FF-476D-4484-A299-5AEB3D737F6E}" dt="2023-09-13T22:34:36.968" v="3712" actId="1076"/>
          <ac:cxnSpMkLst>
            <pc:docMk/>
            <pc:sldMk cId="2377164253" sldId="292"/>
            <ac:cxnSpMk id="83" creationId="{6B7B494C-8888-457E-82D1-32EE6B401023}"/>
          </ac:cxnSpMkLst>
        </pc:cxnChg>
        <pc:cxnChg chg="mod">
          <ac:chgData name="andres rendo sanchez" userId="1d3ea28edc38020e" providerId="LiveId" clId="{10ECE1FF-476D-4484-A299-5AEB3D737F6E}" dt="2023-09-13T22:06:19.683" v="2546" actId="14100"/>
          <ac:cxnSpMkLst>
            <pc:docMk/>
            <pc:sldMk cId="2377164253" sldId="292"/>
            <ac:cxnSpMk id="84" creationId="{215A627E-A616-4B35-A822-BCD857D053E8}"/>
          </ac:cxnSpMkLst>
        </pc:cxnChg>
        <pc:cxnChg chg="mod">
          <ac:chgData name="andres rendo sanchez" userId="1d3ea28edc38020e" providerId="LiveId" clId="{10ECE1FF-476D-4484-A299-5AEB3D737F6E}" dt="2023-09-13T22:27:23.105" v="3375" actId="1076"/>
          <ac:cxnSpMkLst>
            <pc:docMk/>
            <pc:sldMk cId="2377164253" sldId="292"/>
            <ac:cxnSpMk id="85" creationId="{338A3F58-952C-4C6C-BE73-668B41F8708D}"/>
          </ac:cxnSpMkLst>
        </pc:cxnChg>
        <pc:cxnChg chg="mod">
          <ac:chgData name="andres rendo sanchez" userId="1d3ea28edc38020e" providerId="LiveId" clId="{10ECE1FF-476D-4484-A299-5AEB3D737F6E}" dt="2023-09-13T21:56:53.559" v="2304" actId="1076"/>
          <ac:cxnSpMkLst>
            <pc:docMk/>
            <pc:sldMk cId="2377164253" sldId="292"/>
            <ac:cxnSpMk id="86" creationId="{499176F8-BEEF-4A37-97C9-A7E8592211E9}"/>
          </ac:cxnSpMkLst>
        </pc:cxnChg>
        <pc:cxnChg chg="del">
          <ac:chgData name="andres rendo sanchez" userId="1d3ea28edc38020e" providerId="LiveId" clId="{10ECE1FF-476D-4484-A299-5AEB3D737F6E}" dt="2023-09-13T21:50:25.321" v="2148" actId="478"/>
          <ac:cxnSpMkLst>
            <pc:docMk/>
            <pc:sldMk cId="2377164253" sldId="292"/>
            <ac:cxnSpMk id="87" creationId="{E0A5E395-38A3-4ED8-A1C1-7892BF5B1BE1}"/>
          </ac:cxnSpMkLst>
        </pc:cxnChg>
        <pc:cxnChg chg="mod">
          <ac:chgData name="andres rendo sanchez" userId="1d3ea28edc38020e" providerId="LiveId" clId="{10ECE1FF-476D-4484-A299-5AEB3D737F6E}" dt="2023-09-13T22:25:35.959" v="3356" actId="14100"/>
          <ac:cxnSpMkLst>
            <pc:docMk/>
            <pc:sldMk cId="2377164253" sldId="292"/>
            <ac:cxnSpMk id="97" creationId="{B5956150-D730-4D39-8E56-5123DA7B1791}"/>
          </ac:cxnSpMkLst>
        </pc:cxnChg>
        <pc:cxnChg chg="mod">
          <ac:chgData name="andres rendo sanchez" userId="1d3ea28edc38020e" providerId="LiveId" clId="{10ECE1FF-476D-4484-A299-5AEB3D737F6E}" dt="2023-09-13T22:27:32.622" v="3377" actId="1076"/>
          <ac:cxnSpMkLst>
            <pc:docMk/>
            <pc:sldMk cId="2377164253" sldId="292"/>
            <ac:cxnSpMk id="99" creationId="{DFAFA2FD-B58C-4CB3-83BF-D7037A44C5EA}"/>
          </ac:cxnSpMkLst>
        </pc:cxnChg>
        <pc:cxnChg chg="mod">
          <ac:chgData name="andres rendo sanchez" userId="1d3ea28edc38020e" providerId="LiveId" clId="{10ECE1FF-476D-4484-A299-5AEB3D737F6E}" dt="2023-09-13T21:56:47.472" v="2302" actId="1076"/>
          <ac:cxnSpMkLst>
            <pc:docMk/>
            <pc:sldMk cId="2377164253" sldId="292"/>
            <ac:cxnSpMk id="100" creationId="{92CA40FF-E75F-4233-A382-4E9DE1FACF8D}"/>
          </ac:cxnSpMkLst>
        </pc:cxnChg>
        <pc:cxnChg chg="del mod">
          <ac:chgData name="andres rendo sanchez" userId="1d3ea28edc38020e" providerId="LiveId" clId="{10ECE1FF-476D-4484-A299-5AEB3D737F6E}" dt="2023-09-13T21:49:13.086" v="2094" actId="478"/>
          <ac:cxnSpMkLst>
            <pc:docMk/>
            <pc:sldMk cId="2377164253" sldId="292"/>
            <ac:cxnSpMk id="206" creationId="{3075AB11-BAD3-42E5-BC8F-B1153E21F91C}"/>
          </ac:cxnSpMkLst>
        </pc:cxnChg>
      </pc:sldChg>
      <pc:sldChg chg="modSp add mod">
        <pc:chgData name="andres rendo sanchez" userId="1d3ea28edc38020e" providerId="LiveId" clId="{10ECE1FF-476D-4484-A299-5AEB3D737F6E}" dt="2023-09-13T22:36:13.377" v="3724" actId="113"/>
        <pc:sldMkLst>
          <pc:docMk/>
          <pc:sldMk cId="1212120641" sldId="293"/>
        </pc:sldMkLst>
        <pc:spChg chg="mod">
          <ac:chgData name="andres rendo sanchez" userId="1d3ea28edc38020e" providerId="LiveId" clId="{10ECE1FF-476D-4484-A299-5AEB3D737F6E}" dt="2023-09-13T22:29:01.554" v="3397" actId="20577"/>
          <ac:spMkLst>
            <pc:docMk/>
            <pc:sldMk cId="1212120641" sldId="293"/>
            <ac:spMk id="18" creationId="{912543CF-3BD4-40B0-BB18-006DCC4331CA}"/>
          </ac:spMkLst>
        </pc:spChg>
        <pc:spChg chg="mod">
          <ac:chgData name="andres rendo sanchez" userId="1d3ea28edc38020e" providerId="LiveId" clId="{10ECE1FF-476D-4484-A299-5AEB3D737F6E}" dt="2023-09-13T22:30:34.050" v="3498" actId="20577"/>
          <ac:spMkLst>
            <pc:docMk/>
            <pc:sldMk cId="1212120641" sldId="293"/>
            <ac:spMk id="25" creationId="{E242CB27-C88E-8725-1F46-BE42143AA463}"/>
          </ac:spMkLst>
        </pc:spChg>
        <pc:spChg chg="mod">
          <ac:chgData name="andres rendo sanchez" userId="1d3ea28edc38020e" providerId="LiveId" clId="{10ECE1FF-476D-4484-A299-5AEB3D737F6E}" dt="2023-09-13T22:33:55.853" v="3707" actId="20577"/>
          <ac:spMkLst>
            <pc:docMk/>
            <pc:sldMk cId="1212120641" sldId="293"/>
            <ac:spMk id="41" creationId="{92795F2E-C7F7-0A3F-BDA8-9ADBFE85D1B8}"/>
          </ac:spMkLst>
        </pc:spChg>
        <pc:spChg chg="mod">
          <ac:chgData name="andres rendo sanchez" userId="1d3ea28edc38020e" providerId="LiveId" clId="{10ECE1FF-476D-4484-A299-5AEB3D737F6E}" dt="2023-09-13T22:33:49.262" v="3706" actId="20577"/>
          <ac:spMkLst>
            <pc:docMk/>
            <pc:sldMk cId="1212120641" sldId="293"/>
            <ac:spMk id="42" creationId="{10A73673-66F0-8547-28AF-EFFE8EB590A0}"/>
          </ac:spMkLst>
        </pc:spChg>
        <pc:spChg chg="mod">
          <ac:chgData name="andres rendo sanchez" userId="1d3ea28edc38020e" providerId="LiveId" clId="{10ECE1FF-476D-4484-A299-5AEB3D737F6E}" dt="2023-09-13T22:34:12.231" v="3710" actId="1076"/>
          <ac:spMkLst>
            <pc:docMk/>
            <pc:sldMk cId="1212120641" sldId="293"/>
            <ac:spMk id="44" creationId="{AB38AA41-3802-8A57-42FF-000C635AEA04}"/>
          </ac:spMkLst>
        </pc:spChg>
        <pc:spChg chg="mod">
          <ac:chgData name="andres rendo sanchez" userId="1d3ea28edc38020e" providerId="LiveId" clId="{10ECE1FF-476D-4484-A299-5AEB3D737F6E}" dt="2023-09-13T22:35:37.067" v="3721" actId="1076"/>
          <ac:spMkLst>
            <pc:docMk/>
            <pc:sldMk cId="1212120641" sldId="293"/>
            <ac:spMk id="147" creationId="{F3AE564E-E1AB-422A-9067-1D83448922D2}"/>
          </ac:spMkLst>
        </pc:spChg>
        <pc:spChg chg="mod">
          <ac:chgData name="andres rendo sanchez" userId="1d3ea28edc38020e" providerId="LiveId" clId="{10ECE1FF-476D-4484-A299-5AEB3D737F6E}" dt="2023-09-13T22:36:13.377" v="3724" actId="113"/>
          <ac:spMkLst>
            <pc:docMk/>
            <pc:sldMk cId="1212120641" sldId="293"/>
            <ac:spMk id="150" creationId="{A84C8281-0D5E-4BF0-AB85-487647294920}"/>
          </ac:spMkLst>
        </pc:spChg>
        <pc:spChg chg="mod">
          <ac:chgData name="andres rendo sanchez" userId="1d3ea28edc38020e" providerId="LiveId" clId="{10ECE1FF-476D-4484-A299-5AEB3D737F6E}" dt="2023-09-13T22:35:33.172" v="3720" actId="1076"/>
          <ac:spMkLst>
            <pc:docMk/>
            <pc:sldMk cId="1212120641" sldId="293"/>
            <ac:spMk id="153" creationId="{29118B4F-266C-48F0-8CAF-8BA67DF9A649}"/>
          </ac:spMkLst>
        </pc:spChg>
        <pc:spChg chg="mod">
          <ac:chgData name="andres rendo sanchez" userId="1d3ea28edc38020e" providerId="LiveId" clId="{10ECE1FF-476D-4484-A299-5AEB3D737F6E}" dt="2023-09-13T22:36:06.943" v="3723" actId="108"/>
          <ac:spMkLst>
            <pc:docMk/>
            <pc:sldMk cId="1212120641" sldId="293"/>
            <ac:spMk id="156" creationId="{A2C318BC-6BF6-496E-9A8C-13F9CFE491B5}"/>
          </ac:spMkLst>
        </pc:spChg>
        <pc:spChg chg="mod">
          <ac:chgData name="andres rendo sanchez" userId="1d3ea28edc38020e" providerId="LiveId" clId="{10ECE1FF-476D-4484-A299-5AEB3D737F6E}" dt="2023-09-13T22:29:30.205" v="3453" actId="20577"/>
          <ac:spMkLst>
            <pc:docMk/>
            <pc:sldMk cId="1212120641" sldId="293"/>
            <ac:spMk id="168" creationId="{6373F713-1680-4734-878B-86B182DC5AA6}"/>
          </ac:spMkLst>
        </pc:spChg>
        <pc:spChg chg="mod">
          <ac:chgData name="andres rendo sanchez" userId="1d3ea28edc38020e" providerId="LiveId" clId="{10ECE1FF-476D-4484-A299-5AEB3D737F6E}" dt="2023-09-13T22:35:33.172" v="3720" actId="1076"/>
          <ac:spMkLst>
            <pc:docMk/>
            <pc:sldMk cId="1212120641" sldId="293"/>
            <ac:spMk id="177" creationId="{62FE95E2-7899-46D1-BD09-DBC69EBBF739}"/>
          </ac:spMkLst>
        </pc:spChg>
        <pc:spChg chg="mod">
          <ac:chgData name="andres rendo sanchez" userId="1d3ea28edc38020e" providerId="LiveId" clId="{10ECE1FF-476D-4484-A299-5AEB3D737F6E}" dt="2023-09-13T22:35:09.898" v="3716" actId="1076"/>
          <ac:spMkLst>
            <pc:docMk/>
            <pc:sldMk cId="1212120641" sldId="293"/>
            <ac:spMk id="189" creationId="{AF7D30AD-3130-40C6-8BC9-7EE80B4B9A00}"/>
          </ac:spMkLst>
        </pc:spChg>
        <pc:spChg chg="mod">
          <ac:chgData name="andres rendo sanchez" userId="1d3ea28edc38020e" providerId="LiveId" clId="{10ECE1FF-476D-4484-A299-5AEB3D737F6E}" dt="2023-09-13T22:29:44.855" v="3468" actId="20577"/>
          <ac:spMkLst>
            <pc:docMk/>
            <pc:sldMk cId="1212120641" sldId="293"/>
            <ac:spMk id="195" creationId="{81AC151D-872D-4D73-AE29-952F653257C0}"/>
          </ac:spMkLst>
        </pc:spChg>
        <pc:cxnChg chg="mod">
          <ac:chgData name="andres rendo sanchez" userId="1d3ea28edc38020e" providerId="LiveId" clId="{10ECE1FF-476D-4484-A299-5AEB3D737F6E}" dt="2023-09-13T22:35:09.898" v="3716" actId="1076"/>
          <ac:cxnSpMkLst>
            <pc:docMk/>
            <pc:sldMk cId="1212120641" sldId="293"/>
            <ac:cxnSpMk id="2" creationId="{FE5CE1F8-570D-4885-B9A3-2539980A4EC1}"/>
          </ac:cxnSpMkLst>
        </pc:cxnChg>
        <pc:cxnChg chg="mod">
          <ac:chgData name="andres rendo sanchez" userId="1d3ea28edc38020e" providerId="LiveId" clId="{10ECE1FF-476D-4484-A299-5AEB3D737F6E}" dt="2023-09-13T22:35:14.441" v="3717" actId="14100"/>
          <ac:cxnSpMkLst>
            <pc:docMk/>
            <pc:sldMk cId="1212120641" sldId="293"/>
            <ac:cxnSpMk id="47" creationId="{26A774F6-CB7F-E73A-654D-2BF1F28BC8EE}"/>
          </ac:cxnSpMkLst>
        </pc:cxnChg>
        <pc:cxnChg chg="mod">
          <ac:chgData name="andres rendo sanchez" userId="1d3ea28edc38020e" providerId="LiveId" clId="{10ECE1FF-476D-4484-A299-5AEB3D737F6E}" dt="2023-09-13T22:35:09.898" v="3716" actId="1076"/>
          <ac:cxnSpMkLst>
            <pc:docMk/>
            <pc:sldMk cId="1212120641" sldId="293"/>
            <ac:cxnSpMk id="83" creationId="{6B7B494C-8888-457E-82D1-32EE6B401023}"/>
          </ac:cxnSpMkLst>
        </pc:cxnChg>
        <pc:cxnChg chg="mod">
          <ac:chgData name="andres rendo sanchez" userId="1d3ea28edc38020e" providerId="LiveId" clId="{10ECE1FF-476D-4484-A299-5AEB3D737F6E}" dt="2023-09-13T22:34:03.939" v="3708" actId="14100"/>
          <ac:cxnSpMkLst>
            <pc:docMk/>
            <pc:sldMk cId="1212120641" sldId="293"/>
            <ac:cxnSpMk id="84" creationId="{215A627E-A616-4B35-A822-BCD857D053E8}"/>
          </ac:cxnSpMkLst>
        </pc:cxnChg>
        <pc:cxnChg chg="mod">
          <ac:chgData name="andres rendo sanchez" userId="1d3ea28edc38020e" providerId="LiveId" clId="{10ECE1FF-476D-4484-A299-5AEB3D737F6E}" dt="2023-09-13T22:35:33.172" v="3720" actId="1076"/>
          <ac:cxnSpMkLst>
            <pc:docMk/>
            <pc:sldMk cId="1212120641" sldId="293"/>
            <ac:cxnSpMk id="85" creationId="{338A3F58-952C-4C6C-BE73-668B41F8708D}"/>
          </ac:cxnSpMkLst>
        </pc:cxnChg>
      </pc:sldChg>
      <pc:sldChg chg="modSp add del mod">
        <pc:chgData name="andres rendo sanchez" userId="1d3ea28edc38020e" providerId="LiveId" clId="{10ECE1FF-476D-4484-A299-5AEB3D737F6E}" dt="2023-09-13T22:28:43.333" v="3384" actId="47"/>
        <pc:sldMkLst>
          <pc:docMk/>
          <pc:sldMk cId="2061526869" sldId="293"/>
        </pc:sldMkLst>
        <pc:spChg chg="mod">
          <ac:chgData name="andres rendo sanchez" userId="1d3ea28edc38020e" providerId="LiveId" clId="{10ECE1FF-476D-4484-A299-5AEB3D737F6E}" dt="2023-09-13T22:12:18.109" v="2805" actId="20577"/>
          <ac:spMkLst>
            <pc:docMk/>
            <pc:sldMk cId="2061526869" sldId="293"/>
            <ac:spMk id="18" creationId="{912543CF-3BD4-40B0-BB18-006DCC4331CA}"/>
          </ac:spMkLst>
        </pc:spChg>
        <pc:spChg chg="mod">
          <ac:chgData name="andres rendo sanchez" userId="1d3ea28edc38020e" providerId="LiveId" clId="{10ECE1FF-476D-4484-A299-5AEB3D737F6E}" dt="2023-09-13T22:14:50.729" v="3022" actId="20577"/>
          <ac:spMkLst>
            <pc:docMk/>
            <pc:sldMk cId="2061526869" sldId="293"/>
            <ac:spMk id="25" creationId="{E242CB27-C88E-8725-1F46-BE42143AA463}"/>
          </ac:spMkLst>
        </pc:spChg>
        <pc:spChg chg="mod">
          <ac:chgData name="andres rendo sanchez" userId="1d3ea28edc38020e" providerId="LiveId" clId="{10ECE1FF-476D-4484-A299-5AEB3D737F6E}" dt="2023-09-13T22:23:29.428" v="3342" actId="113"/>
          <ac:spMkLst>
            <pc:docMk/>
            <pc:sldMk cId="2061526869" sldId="293"/>
            <ac:spMk id="41" creationId="{92795F2E-C7F7-0A3F-BDA8-9ADBFE85D1B8}"/>
          </ac:spMkLst>
        </pc:spChg>
        <pc:spChg chg="mod">
          <ac:chgData name="andres rendo sanchez" userId="1d3ea28edc38020e" providerId="LiveId" clId="{10ECE1FF-476D-4484-A299-5AEB3D737F6E}" dt="2023-09-13T22:23:39.996" v="3346" actId="113"/>
          <ac:spMkLst>
            <pc:docMk/>
            <pc:sldMk cId="2061526869" sldId="293"/>
            <ac:spMk id="42" creationId="{10A73673-66F0-8547-28AF-EFFE8EB590A0}"/>
          </ac:spMkLst>
        </pc:spChg>
        <pc:spChg chg="mod">
          <ac:chgData name="andres rendo sanchez" userId="1d3ea28edc38020e" providerId="LiveId" clId="{10ECE1FF-476D-4484-A299-5AEB3D737F6E}" dt="2023-09-13T22:23:10.580" v="3338" actId="20577"/>
          <ac:spMkLst>
            <pc:docMk/>
            <pc:sldMk cId="2061526869" sldId="293"/>
            <ac:spMk id="44" creationId="{AB38AA41-3802-8A57-42FF-000C635AEA04}"/>
          </ac:spMkLst>
        </pc:spChg>
        <pc:spChg chg="mod">
          <ac:chgData name="andres rendo sanchez" userId="1d3ea28edc38020e" providerId="LiveId" clId="{10ECE1FF-476D-4484-A299-5AEB3D737F6E}" dt="2023-09-13T22:12:23.839" v="2812" actId="20577"/>
          <ac:spMkLst>
            <pc:docMk/>
            <pc:sldMk cId="2061526869" sldId="293"/>
            <ac:spMk id="147" creationId="{F3AE564E-E1AB-422A-9067-1D83448922D2}"/>
          </ac:spMkLst>
        </pc:spChg>
        <pc:spChg chg="mod">
          <ac:chgData name="andres rendo sanchez" userId="1d3ea28edc38020e" providerId="LiveId" clId="{10ECE1FF-476D-4484-A299-5AEB3D737F6E}" dt="2023-09-13T22:13:43.578" v="2950" actId="113"/>
          <ac:spMkLst>
            <pc:docMk/>
            <pc:sldMk cId="2061526869" sldId="293"/>
            <ac:spMk id="150" creationId="{A84C8281-0D5E-4BF0-AB85-487647294920}"/>
          </ac:spMkLst>
        </pc:spChg>
        <pc:spChg chg="mod">
          <ac:chgData name="andres rendo sanchez" userId="1d3ea28edc38020e" providerId="LiveId" clId="{10ECE1FF-476D-4484-A299-5AEB3D737F6E}" dt="2023-09-13T22:22:50.187" v="3311" actId="20577"/>
          <ac:spMkLst>
            <pc:docMk/>
            <pc:sldMk cId="2061526869" sldId="293"/>
            <ac:spMk id="153" creationId="{29118B4F-266C-48F0-8CAF-8BA67DF9A649}"/>
          </ac:spMkLst>
        </pc:spChg>
        <pc:spChg chg="mod">
          <ac:chgData name="andres rendo sanchez" userId="1d3ea28edc38020e" providerId="LiveId" clId="{10ECE1FF-476D-4484-A299-5AEB3D737F6E}" dt="2023-09-13T22:13:24.113" v="2948" actId="20577"/>
          <ac:spMkLst>
            <pc:docMk/>
            <pc:sldMk cId="2061526869" sldId="293"/>
            <ac:spMk id="156" creationId="{A2C318BC-6BF6-496E-9A8C-13F9CFE491B5}"/>
          </ac:spMkLst>
        </pc:spChg>
        <pc:spChg chg="mod">
          <ac:chgData name="andres rendo sanchez" userId="1d3ea28edc38020e" providerId="LiveId" clId="{10ECE1FF-476D-4484-A299-5AEB3D737F6E}" dt="2023-09-13T22:14:31.792" v="3009" actId="20577"/>
          <ac:spMkLst>
            <pc:docMk/>
            <pc:sldMk cId="2061526869" sldId="293"/>
            <ac:spMk id="168" creationId="{6373F713-1680-4734-878B-86B182DC5AA6}"/>
          </ac:spMkLst>
        </pc:spChg>
        <pc:spChg chg="mod">
          <ac:chgData name="andres rendo sanchez" userId="1d3ea28edc38020e" providerId="LiveId" clId="{10ECE1FF-476D-4484-A299-5AEB3D737F6E}" dt="2023-09-13T22:22:31.823" v="3296" actId="113"/>
          <ac:spMkLst>
            <pc:docMk/>
            <pc:sldMk cId="2061526869" sldId="293"/>
            <ac:spMk id="177" creationId="{62FE95E2-7899-46D1-BD09-DBC69EBBF739}"/>
          </ac:spMkLst>
        </pc:spChg>
        <pc:spChg chg="mod">
          <ac:chgData name="andres rendo sanchez" userId="1d3ea28edc38020e" providerId="LiveId" clId="{10ECE1FF-476D-4484-A299-5AEB3D737F6E}" dt="2023-09-13T22:14:45.609" v="3015" actId="20577"/>
          <ac:spMkLst>
            <pc:docMk/>
            <pc:sldMk cId="2061526869" sldId="293"/>
            <ac:spMk id="195" creationId="{81AC151D-872D-4D73-AE29-952F653257C0}"/>
          </ac:spMkLst>
        </pc:spChg>
        <pc:cxnChg chg="mod">
          <ac:chgData name="andres rendo sanchez" userId="1d3ea28edc38020e" providerId="LiveId" clId="{10ECE1FF-476D-4484-A299-5AEB3D737F6E}" dt="2023-09-13T22:19:52.776" v="3176" actId="1076"/>
          <ac:cxnSpMkLst>
            <pc:docMk/>
            <pc:sldMk cId="2061526869" sldId="293"/>
            <ac:cxnSpMk id="35" creationId="{BE74348C-6091-5393-CD01-747E942F1D11}"/>
          </ac:cxnSpMkLst>
        </pc:cxnChg>
        <pc:cxnChg chg="mod">
          <ac:chgData name="andres rendo sanchez" userId="1d3ea28edc38020e" providerId="LiveId" clId="{10ECE1FF-476D-4484-A299-5AEB3D737F6E}" dt="2023-09-13T22:22:02.594" v="3285" actId="14100"/>
          <ac:cxnSpMkLst>
            <pc:docMk/>
            <pc:sldMk cId="2061526869" sldId="293"/>
            <ac:cxnSpMk id="40" creationId="{DF39486B-AC99-B35F-AB97-EDF7B0565373}"/>
          </ac:cxnSpMkLst>
        </pc:cxnChg>
        <pc:cxnChg chg="mod">
          <ac:chgData name="andres rendo sanchez" userId="1d3ea28edc38020e" providerId="LiveId" clId="{10ECE1FF-476D-4484-A299-5AEB3D737F6E}" dt="2023-09-13T22:19:46.850" v="3174" actId="1076"/>
          <ac:cxnSpMkLst>
            <pc:docMk/>
            <pc:sldMk cId="2061526869" sldId="293"/>
            <ac:cxnSpMk id="84" creationId="{215A627E-A616-4B35-A822-BCD857D053E8}"/>
          </ac:cxnSpMkLst>
        </pc:cxnChg>
      </pc:sldChg>
    </pc:docChg>
  </pc:docChgLst>
  <pc:docChgLst>
    <pc:chgData name="andres rendo sanchez" userId="1d3ea28edc38020e" providerId="LiveId" clId="{35C878B5-4D29-478A-85A9-A59CA14ABE6B}"/>
    <pc:docChg chg="undo custSel addSld delSld modSld">
      <pc:chgData name="andres rendo sanchez" userId="1d3ea28edc38020e" providerId="LiveId" clId="{35C878B5-4D29-478A-85A9-A59CA14ABE6B}" dt="2023-02-05T03:18:44.063" v="566" actId="14100"/>
      <pc:docMkLst>
        <pc:docMk/>
      </pc:docMkLst>
      <pc:sldChg chg="del">
        <pc:chgData name="andres rendo sanchez" userId="1d3ea28edc38020e" providerId="LiveId" clId="{35C878B5-4D29-478A-85A9-A59CA14ABE6B}" dt="2023-02-05T03:16:06.089" v="453" actId="47"/>
        <pc:sldMkLst>
          <pc:docMk/>
          <pc:sldMk cId="546525199" sldId="273"/>
        </pc:sldMkLst>
      </pc:sldChg>
      <pc:sldChg chg="del">
        <pc:chgData name="andres rendo sanchez" userId="1d3ea28edc38020e" providerId="LiveId" clId="{35C878B5-4D29-478A-85A9-A59CA14ABE6B}" dt="2023-02-05T03:16:18.613" v="454" actId="47"/>
        <pc:sldMkLst>
          <pc:docMk/>
          <pc:sldMk cId="124028865" sldId="274"/>
        </pc:sldMkLst>
      </pc:sldChg>
      <pc:sldChg chg="modSp mod">
        <pc:chgData name="andres rendo sanchez" userId="1d3ea28edc38020e" providerId="LiveId" clId="{35C878B5-4D29-478A-85A9-A59CA14ABE6B}" dt="2023-02-05T03:18:44.063" v="566" actId="14100"/>
        <pc:sldMkLst>
          <pc:docMk/>
          <pc:sldMk cId="395463174" sldId="275"/>
        </pc:sldMkLst>
        <pc:spChg chg="mod">
          <ac:chgData name="andres rendo sanchez" userId="1d3ea28edc38020e" providerId="LiveId" clId="{35C878B5-4D29-478A-85A9-A59CA14ABE6B}" dt="2023-02-05T03:18:23.636" v="564" actId="1076"/>
          <ac:spMkLst>
            <pc:docMk/>
            <pc:sldMk cId="395463174" sldId="275"/>
            <ac:spMk id="13" creationId="{694639EE-6629-402A-9179-3E3D26842D16}"/>
          </ac:spMkLst>
        </pc:spChg>
        <pc:spChg chg="mod">
          <ac:chgData name="andres rendo sanchez" userId="1d3ea28edc38020e" providerId="LiveId" clId="{35C878B5-4D29-478A-85A9-A59CA14ABE6B}" dt="2023-02-05T03:16:39.280" v="482" actId="20577"/>
          <ac:spMkLst>
            <pc:docMk/>
            <pc:sldMk cId="395463174" sldId="275"/>
            <ac:spMk id="54" creationId="{F9963BFE-2F7F-4992-B2B9-AD4363B85E3A}"/>
          </ac:spMkLst>
        </pc:spChg>
        <pc:spChg chg="mod">
          <ac:chgData name="andres rendo sanchez" userId="1d3ea28edc38020e" providerId="LiveId" clId="{35C878B5-4D29-478A-85A9-A59CA14ABE6B}" dt="2023-02-05T03:17:40.292" v="550" actId="20577"/>
          <ac:spMkLst>
            <pc:docMk/>
            <pc:sldMk cId="395463174" sldId="275"/>
            <ac:spMk id="60" creationId="{B3098CEF-948B-4DF8-94F1-78BD5616890F}"/>
          </ac:spMkLst>
        </pc:spChg>
        <pc:spChg chg="mod">
          <ac:chgData name="andres rendo sanchez" userId="1d3ea28edc38020e" providerId="LiveId" clId="{35C878B5-4D29-478A-85A9-A59CA14ABE6B}" dt="2023-02-05T03:18:44.063" v="566" actId="14100"/>
          <ac:spMkLst>
            <pc:docMk/>
            <pc:sldMk cId="395463174" sldId="275"/>
            <ac:spMk id="61" creationId="{882A2DD7-085E-42AE-8BCD-AF6AA03F7ED3}"/>
          </ac:spMkLst>
        </pc:spChg>
        <pc:spChg chg="mod">
          <ac:chgData name="andres rendo sanchez" userId="1d3ea28edc38020e" providerId="LiveId" clId="{35C878B5-4D29-478A-85A9-A59CA14ABE6B}" dt="2023-02-05T03:18:25.865" v="565" actId="1076"/>
          <ac:spMkLst>
            <pc:docMk/>
            <pc:sldMk cId="395463174" sldId="275"/>
            <ac:spMk id="72" creationId="{8631645A-5667-4FA4-A80F-958BC79F1018}"/>
          </ac:spMkLst>
        </pc:spChg>
        <pc:spChg chg="mod">
          <ac:chgData name="andres rendo sanchez" userId="1d3ea28edc38020e" providerId="LiveId" clId="{35C878B5-4D29-478A-85A9-A59CA14ABE6B}" dt="2023-02-05T03:17:04.897" v="496" actId="20577"/>
          <ac:spMkLst>
            <pc:docMk/>
            <pc:sldMk cId="395463174" sldId="275"/>
            <ac:spMk id="81" creationId="{007F807D-0883-4053-BF04-26F79153A2EB}"/>
          </ac:spMkLst>
        </pc:spChg>
      </pc:sldChg>
      <pc:sldChg chg="modSp add mod">
        <pc:chgData name="andres rendo sanchez" userId="1d3ea28edc38020e" providerId="LiveId" clId="{35C878B5-4D29-478A-85A9-A59CA14ABE6B}" dt="2023-02-05T03:13:25.693" v="452" actId="20577"/>
        <pc:sldMkLst>
          <pc:docMk/>
          <pc:sldMk cId="1945495555" sldId="276"/>
        </pc:sldMkLst>
        <pc:spChg chg="mod">
          <ac:chgData name="andres rendo sanchez" userId="1d3ea28edc38020e" providerId="LiveId" clId="{35C878B5-4D29-478A-85A9-A59CA14ABE6B}" dt="2023-02-05T03:11:30.701" v="362" actId="1076"/>
          <ac:spMkLst>
            <pc:docMk/>
            <pc:sldMk cId="1945495555" sldId="276"/>
            <ac:spMk id="13" creationId="{694639EE-6629-402A-9179-3E3D26842D16}"/>
          </ac:spMkLst>
        </pc:spChg>
        <pc:spChg chg="mod">
          <ac:chgData name="andres rendo sanchez" userId="1d3ea28edc38020e" providerId="LiveId" clId="{35C878B5-4D29-478A-85A9-A59CA14ABE6B}" dt="2023-02-05T03:12:44.103" v="396" actId="1076"/>
          <ac:spMkLst>
            <pc:docMk/>
            <pc:sldMk cId="1945495555" sldId="276"/>
            <ac:spMk id="34" creationId="{EF076C65-B0B2-4FF6-BC38-CFAC9C3E59E3}"/>
          </ac:spMkLst>
        </pc:spChg>
        <pc:spChg chg="mod">
          <ac:chgData name="andres rendo sanchez" userId="1d3ea28edc38020e" providerId="LiveId" clId="{35C878B5-4D29-478A-85A9-A59CA14ABE6B}" dt="2023-02-05T03:06:58.876" v="99" actId="20577"/>
          <ac:spMkLst>
            <pc:docMk/>
            <pc:sldMk cId="1945495555" sldId="276"/>
            <ac:spMk id="50" creationId="{9757EDB4-CA9C-47E0-AAC6-99D78E96BF3D}"/>
          </ac:spMkLst>
        </pc:spChg>
        <pc:spChg chg="mod">
          <ac:chgData name="andres rendo sanchez" userId="1d3ea28edc38020e" providerId="LiveId" clId="{35C878B5-4D29-478A-85A9-A59CA14ABE6B}" dt="2023-02-05T03:11:26.602" v="361" actId="14100"/>
          <ac:spMkLst>
            <pc:docMk/>
            <pc:sldMk cId="1945495555" sldId="276"/>
            <ac:spMk id="56" creationId="{AF268AB7-92EF-4581-9BB6-B1203E7428AD}"/>
          </ac:spMkLst>
        </pc:spChg>
        <pc:spChg chg="mod">
          <ac:chgData name="andres rendo sanchez" userId="1d3ea28edc38020e" providerId="LiveId" clId="{35C878B5-4D29-478A-85A9-A59CA14ABE6B}" dt="2023-02-05T03:11:34.069" v="363" actId="20577"/>
          <ac:spMkLst>
            <pc:docMk/>
            <pc:sldMk cId="1945495555" sldId="276"/>
            <ac:spMk id="62" creationId="{D81C4777-D6EF-436D-805C-38D6FC333A68}"/>
          </ac:spMkLst>
        </pc:spChg>
        <pc:spChg chg="mod">
          <ac:chgData name="andres rendo sanchez" userId="1d3ea28edc38020e" providerId="LiveId" clId="{35C878B5-4D29-478A-85A9-A59CA14ABE6B}" dt="2023-02-05T03:12:05.616" v="383" actId="20577"/>
          <ac:spMkLst>
            <pc:docMk/>
            <pc:sldMk cId="1945495555" sldId="276"/>
            <ac:spMk id="72" creationId="{8631645A-5667-4FA4-A80F-958BC79F1018}"/>
          </ac:spMkLst>
        </pc:spChg>
        <pc:spChg chg="mod">
          <ac:chgData name="andres rendo sanchez" userId="1d3ea28edc38020e" providerId="LiveId" clId="{35C878B5-4D29-478A-85A9-A59CA14ABE6B}" dt="2023-02-05T03:11:54.781" v="372" actId="20577"/>
          <ac:spMkLst>
            <pc:docMk/>
            <pc:sldMk cId="1945495555" sldId="276"/>
            <ac:spMk id="81" creationId="{007F807D-0883-4053-BF04-26F79153A2EB}"/>
          </ac:spMkLst>
        </pc:spChg>
        <pc:spChg chg="mod">
          <ac:chgData name="andres rendo sanchez" userId="1d3ea28edc38020e" providerId="LiveId" clId="{35C878B5-4D29-478A-85A9-A59CA14ABE6B}" dt="2023-02-05T03:13:25.693" v="452" actId="20577"/>
          <ac:spMkLst>
            <pc:docMk/>
            <pc:sldMk cId="1945495555" sldId="276"/>
            <ac:spMk id="87" creationId="{1E6611DC-6C04-4826-B41B-16B82E28D474}"/>
          </ac:spMkLst>
        </pc:spChg>
      </pc:sldChg>
    </pc:docChg>
  </pc:docChgLst>
  <pc:docChgLst>
    <pc:chgData name="andres rendo sanchez" userId="1d3ea28edc38020e" providerId="LiveId" clId="{2F901294-9138-4E45-A47B-6304B8E4760A}"/>
    <pc:docChg chg="delSld modSld">
      <pc:chgData name="andres rendo sanchez" userId="1d3ea28edc38020e" providerId="LiveId" clId="{2F901294-9138-4E45-A47B-6304B8E4760A}" dt="2024-01-29T22:19:44.423" v="209" actId="20577"/>
      <pc:docMkLst>
        <pc:docMk/>
      </pc:docMkLst>
      <pc:sldChg chg="del">
        <pc:chgData name="andres rendo sanchez" userId="1d3ea28edc38020e" providerId="LiveId" clId="{2F901294-9138-4E45-A47B-6304B8E4760A}" dt="2024-01-29T22:15:14.440" v="0" actId="47"/>
        <pc:sldMkLst>
          <pc:docMk/>
          <pc:sldMk cId="1945495555" sldId="276"/>
        </pc:sldMkLst>
      </pc:sldChg>
      <pc:sldChg chg="modSp mod">
        <pc:chgData name="andres rendo sanchez" userId="1d3ea28edc38020e" providerId="LiveId" clId="{2F901294-9138-4E45-A47B-6304B8E4760A}" dt="2024-01-29T22:16:29.900" v="61" actId="20577"/>
        <pc:sldMkLst>
          <pc:docMk/>
          <pc:sldMk cId="2377164253" sldId="292"/>
        </pc:sldMkLst>
        <pc:spChg chg="mod">
          <ac:chgData name="andres rendo sanchez" userId="1d3ea28edc38020e" providerId="LiveId" clId="{2F901294-9138-4E45-A47B-6304B8E4760A}" dt="2024-01-29T22:15:55.308" v="6" actId="20577"/>
          <ac:spMkLst>
            <pc:docMk/>
            <pc:sldMk cId="2377164253" sldId="292"/>
            <ac:spMk id="4" creationId="{00000000-0000-0000-0000-000000000000}"/>
          </ac:spMkLst>
        </pc:spChg>
        <pc:spChg chg="mod">
          <ac:chgData name="andres rendo sanchez" userId="1d3ea28edc38020e" providerId="LiveId" clId="{2F901294-9138-4E45-A47B-6304B8E4760A}" dt="2024-01-29T22:16:29.900" v="61" actId="20577"/>
          <ac:spMkLst>
            <pc:docMk/>
            <pc:sldMk cId="2377164253" sldId="292"/>
            <ac:spMk id="18" creationId="{912543CF-3BD4-40B0-BB18-006DCC4331CA}"/>
          </ac:spMkLst>
        </pc:spChg>
      </pc:sldChg>
      <pc:sldChg chg="del">
        <pc:chgData name="andres rendo sanchez" userId="1d3ea28edc38020e" providerId="LiveId" clId="{2F901294-9138-4E45-A47B-6304B8E4760A}" dt="2024-01-29T22:15:50.177" v="1" actId="47"/>
        <pc:sldMkLst>
          <pc:docMk/>
          <pc:sldMk cId="1212120641" sldId="293"/>
        </pc:sldMkLst>
      </pc:sldChg>
      <pc:sldChg chg="modSp mod">
        <pc:chgData name="andres rendo sanchez" userId="1d3ea28edc38020e" providerId="LiveId" clId="{2F901294-9138-4E45-A47B-6304B8E4760A}" dt="2024-01-29T22:19:44.423" v="209" actId="20577"/>
        <pc:sldMkLst>
          <pc:docMk/>
          <pc:sldMk cId="3866732962" sldId="294"/>
        </pc:sldMkLst>
        <pc:spChg chg="mod">
          <ac:chgData name="andres rendo sanchez" userId="1d3ea28edc38020e" providerId="LiveId" clId="{2F901294-9138-4E45-A47B-6304B8E4760A}" dt="2024-01-29T22:16:23.019" v="43" actId="20577"/>
          <ac:spMkLst>
            <pc:docMk/>
            <pc:sldMk cId="3866732962" sldId="294"/>
            <ac:spMk id="15" creationId="{681BB566-7917-4F62-8CA3-B84E3C935917}"/>
          </ac:spMkLst>
        </pc:spChg>
        <pc:spChg chg="mod">
          <ac:chgData name="andres rendo sanchez" userId="1d3ea28edc38020e" providerId="LiveId" clId="{2F901294-9138-4E45-A47B-6304B8E4760A}" dt="2024-01-29T22:19:02.997" v="179" actId="20577"/>
          <ac:spMkLst>
            <pc:docMk/>
            <pc:sldMk cId="3866732962" sldId="294"/>
            <ac:spMk id="72" creationId="{8631645A-5667-4FA4-A80F-958BC79F1018}"/>
          </ac:spMkLst>
        </pc:spChg>
        <pc:spChg chg="mod">
          <ac:chgData name="andres rendo sanchez" userId="1d3ea28edc38020e" providerId="LiveId" clId="{2F901294-9138-4E45-A47B-6304B8E4760A}" dt="2024-01-29T22:19:12.833" v="188" actId="20577"/>
          <ac:spMkLst>
            <pc:docMk/>
            <pc:sldMk cId="3866732962" sldId="294"/>
            <ac:spMk id="81" creationId="{007F807D-0883-4053-BF04-26F79153A2EB}"/>
          </ac:spMkLst>
        </pc:spChg>
        <pc:spChg chg="mod">
          <ac:chgData name="andres rendo sanchez" userId="1d3ea28edc38020e" providerId="LiveId" clId="{2F901294-9138-4E45-A47B-6304B8E4760A}" dt="2024-01-29T22:19:44.423" v="209" actId="20577"/>
          <ac:spMkLst>
            <pc:docMk/>
            <pc:sldMk cId="3866732962" sldId="294"/>
            <ac:spMk id="87" creationId="{1E6611DC-6C04-4826-B41B-16B82E28D474}"/>
          </ac:spMkLst>
        </pc:spChg>
      </pc:sldChg>
    </pc:docChg>
  </pc:docChgLst>
  <pc:docChgLst>
    <pc:chgData name="andres rendo sanchez" userId="1d3ea28edc38020e" providerId="LiveId" clId="{A97F0A2E-512C-4D4D-ACC4-D0B9D18822F2}"/>
    <pc:docChg chg="addSld">
      <pc:chgData name="andres rendo sanchez" userId="1d3ea28edc38020e" providerId="LiveId" clId="{A97F0A2E-512C-4D4D-ACC4-D0B9D18822F2}" dt="2023-03-10T00:16:39.708" v="0" actId="680"/>
      <pc:docMkLst>
        <pc:docMk/>
      </pc:docMkLst>
      <pc:sldChg chg="new">
        <pc:chgData name="andres rendo sanchez" userId="1d3ea28edc38020e" providerId="LiveId" clId="{A97F0A2E-512C-4D4D-ACC4-D0B9D18822F2}" dt="2023-03-10T00:16:39.708" v="0" actId="680"/>
        <pc:sldMkLst>
          <pc:docMk/>
          <pc:sldMk cId="2260632996" sldId="277"/>
        </pc:sldMkLst>
      </pc:sldChg>
    </pc:docChg>
  </pc:docChgLst>
  <pc:docChgLst>
    <pc:chgData name="andres rendo sanchez" userId="1d3ea28edc38020e" providerId="LiveId" clId="{4FA5571E-F5D0-4872-B56D-5385620D976E}"/>
    <pc:docChg chg="undo custSel addSld modSld sldOrd">
      <pc:chgData name="andres rendo sanchez" userId="1d3ea28edc38020e" providerId="LiveId" clId="{4FA5571E-F5D0-4872-B56D-5385620D976E}" dt="2024-01-29T22:10:58.167" v="180" actId="478"/>
      <pc:docMkLst>
        <pc:docMk/>
      </pc:docMkLst>
      <pc:sldChg chg="addSp delSp modSp mod ord">
        <pc:chgData name="andres rendo sanchez" userId="1d3ea28edc38020e" providerId="LiveId" clId="{4FA5571E-F5D0-4872-B56D-5385620D976E}" dt="2024-01-29T22:10:58.167" v="180" actId="478"/>
        <pc:sldMkLst>
          <pc:docMk/>
          <pc:sldMk cId="1945495555" sldId="276"/>
        </pc:sldMkLst>
        <pc:spChg chg="mod">
          <ac:chgData name="andres rendo sanchez" userId="1d3ea28edc38020e" providerId="LiveId" clId="{4FA5571E-F5D0-4872-B56D-5385620D976E}" dt="2024-01-29T21:58:39.328" v="73" actId="20577"/>
          <ac:spMkLst>
            <pc:docMk/>
            <pc:sldMk cId="1945495555" sldId="276"/>
            <ac:spMk id="2" creationId="{8D3B74C4-EC2A-55AD-9566-37F96F026058}"/>
          </ac:spMkLst>
        </pc:spChg>
        <pc:spChg chg="mod">
          <ac:chgData name="andres rendo sanchez" userId="1d3ea28edc38020e" providerId="LiveId" clId="{4FA5571E-F5D0-4872-B56D-5385620D976E}" dt="2024-01-29T22:02:21.596" v="175" actId="20577"/>
          <ac:spMkLst>
            <pc:docMk/>
            <pc:sldMk cId="1945495555" sldId="276"/>
            <ac:spMk id="50" creationId="{9757EDB4-CA9C-47E0-AAC6-99D78E96BF3D}"/>
          </ac:spMkLst>
        </pc:spChg>
        <pc:spChg chg="mod">
          <ac:chgData name="andres rendo sanchez" userId="1d3ea28edc38020e" providerId="LiveId" clId="{4FA5571E-F5D0-4872-B56D-5385620D976E}" dt="2024-01-29T22:01:11.974" v="141" actId="20577"/>
          <ac:spMkLst>
            <pc:docMk/>
            <pc:sldMk cId="1945495555" sldId="276"/>
            <ac:spMk id="72" creationId="{8631645A-5667-4FA4-A80F-958BC79F1018}"/>
          </ac:spMkLst>
        </pc:spChg>
        <pc:spChg chg="mod">
          <ac:chgData name="andres rendo sanchez" userId="1d3ea28edc38020e" providerId="LiveId" clId="{4FA5571E-F5D0-4872-B56D-5385620D976E}" dt="2024-01-29T22:02:28.503" v="176" actId="20577"/>
          <ac:spMkLst>
            <pc:docMk/>
            <pc:sldMk cId="1945495555" sldId="276"/>
            <ac:spMk id="87" creationId="{1E6611DC-6C04-4826-B41B-16B82E28D474}"/>
          </ac:spMkLst>
        </pc:spChg>
        <pc:graphicFrameChg chg="add del modGraphic">
          <ac:chgData name="andres rendo sanchez" userId="1d3ea28edc38020e" providerId="LiveId" clId="{4FA5571E-F5D0-4872-B56D-5385620D976E}" dt="2024-01-29T22:10:58.167" v="180" actId="478"/>
          <ac:graphicFrameMkLst>
            <pc:docMk/>
            <pc:sldMk cId="1945495555" sldId="276"/>
            <ac:graphicFrameMk id="4" creationId="{FAF79530-B16B-07C4-4CD0-3E172515D1FE}"/>
          </ac:graphicFrameMkLst>
        </pc:graphicFrameChg>
      </pc:sldChg>
      <pc:sldChg chg="modSp mod">
        <pc:chgData name="andres rendo sanchez" userId="1d3ea28edc38020e" providerId="LiveId" clId="{4FA5571E-F5D0-4872-B56D-5385620D976E}" dt="2024-01-29T22:01:49.251" v="153" actId="14100"/>
        <pc:sldMkLst>
          <pc:docMk/>
          <pc:sldMk cId="1212120641" sldId="293"/>
        </pc:sldMkLst>
        <pc:spChg chg="mod">
          <ac:chgData name="andres rendo sanchez" userId="1d3ea28edc38020e" providerId="LiveId" clId="{4FA5571E-F5D0-4872-B56D-5385620D976E}" dt="2024-01-29T22:00:09.303" v="109" actId="20577"/>
          <ac:spMkLst>
            <pc:docMk/>
            <pc:sldMk cId="1212120641" sldId="293"/>
            <ac:spMk id="25" creationId="{E242CB27-C88E-8725-1F46-BE42143AA463}"/>
          </ac:spMkLst>
        </pc:spChg>
        <pc:spChg chg="mod">
          <ac:chgData name="andres rendo sanchez" userId="1d3ea28edc38020e" providerId="LiveId" clId="{4FA5571E-F5D0-4872-B56D-5385620D976E}" dt="2024-01-29T22:01:49.251" v="153" actId="14100"/>
          <ac:spMkLst>
            <pc:docMk/>
            <pc:sldMk cId="1212120641" sldId="293"/>
            <ac:spMk id="44" creationId="{AB38AA41-3802-8A57-42FF-000C635AEA04}"/>
          </ac:spMkLst>
        </pc:spChg>
        <pc:spChg chg="mod">
          <ac:chgData name="andres rendo sanchez" userId="1d3ea28edc38020e" providerId="LiveId" clId="{4FA5571E-F5D0-4872-B56D-5385620D976E}" dt="2024-01-29T22:00:00.806" v="95" actId="20577"/>
          <ac:spMkLst>
            <pc:docMk/>
            <pc:sldMk cId="1212120641" sldId="293"/>
            <ac:spMk id="144" creationId="{F21E8B07-0BC6-4DE6-B1E4-773C5D1F75EB}"/>
          </ac:spMkLst>
        </pc:spChg>
        <pc:spChg chg="mod">
          <ac:chgData name="andres rendo sanchez" userId="1d3ea28edc38020e" providerId="LiveId" clId="{4FA5571E-F5D0-4872-B56D-5385620D976E}" dt="2024-01-29T22:00:30.096" v="128" actId="113"/>
          <ac:spMkLst>
            <pc:docMk/>
            <pc:sldMk cId="1212120641" sldId="293"/>
            <ac:spMk id="153" creationId="{29118B4F-266C-48F0-8CAF-8BA67DF9A649}"/>
          </ac:spMkLst>
        </pc:spChg>
        <pc:spChg chg="mod">
          <ac:chgData name="andres rendo sanchez" userId="1d3ea28edc38020e" providerId="LiveId" clId="{4FA5571E-F5D0-4872-B56D-5385620D976E}" dt="2024-01-29T21:59:56.050" v="88" actId="20577"/>
          <ac:spMkLst>
            <pc:docMk/>
            <pc:sldMk cId="1212120641" sldId="293"/>
            <ac:spMk id="159" creationId="{8EED5A81-D106-422F-8455-CF5F456EB3E0}"/>
          </ac:spMkLst>
        </pc:spChg>
      </pc:sldChg>
      <pc:sldChg chg="modSp add mod">
        <pc:chgData name="andres rendo sanchez" userId="1d3ea28edc38020e" providerId="LiveId" clId="{4FA5571E-F5D0-4872-B56D-5385620D976E}" dt="2024-01-29T21:58:25.207" v="65" actId="20577"/>
        <pc:sldMkLst>
          <pc:docMk/>
          <pc:sldMk cId="3866732962" sldId="294"/>
        </pc:sldMkLst>
        <pc:spChg chg="mod">
          <ac:chgData name="andres rendo sanchez" userId="1d3ea28edc38020e" providerId="LiveId" clId="{4FA5571E-F5D0-4872-B56D-5385620D976E}" dt="2024-01-29T21:58:25.207" v="65" actId="20577"/>
          <ac:spMkLst>
            <pc:docMk/>
            <pc:sldMk cId="3866732962" sldId="294"/>
            <ac:spMk id="2" creationId="{8D3B74C4-EC2A-55AD-9566-37F96F026058}"/>
          </ac:spMkLst>
        </pc:spChg>
        <pc:spChg chg="mod">
          <ac:chgData name="andres rendo sanchez" userId="1d3ea28edc38020e" providerId="LiveId" clId="{4FA5571E-F5D0-4872-B56D-5385620D976E}" dt="2024-01-29T21:57:20.254" v="4" actId="6549"/>
          <ac:spMkLst>
            <pc:docMk/>
            <pc:sldMk cId="3866732962" sldId="294"/>
            <ac:spMk id="15" creationId="{681BB566-7917-4F62-8CA3-B84E3C935917}"/>
          </ac:spMkLst>
        </pc:spChg>
        <pc:spChg chg="mod">
          <ac:chgData name="andres rendo sanchez" userId="1d3ea28edc38020e" providerId="LiveId" clId="{4FA5571E-F5D0-4872-B56D-5385620D976E}" dt="2024-01-29T21:57:13.761" v="1" actId="6549"/>
          <ac:spMkLst>
            <pc:docMk/>
            <pc:sldMk cId="3866732962" sldId="294"/>
            <ac:spMk id="50" creationId="{9757EDB4-CA9C-47E0-AAC6-99D78E96BF3D}"/>
          </ac:spMkLst>
        </pc:spChg>
        <pc:spChg chg="mod">
          <ac:chgData name="andres rendo sanchez" userId="1d3ea28edc38020e" providerId="LiveId" clId="{4FA5571E-F5D0-4872-B56D-5385620D976E}" dt="2024-01-29T21:57:15.962" v="2" actId="6549"/>
          <ac:spMkLst>
            <pc:docMk/>
            <pc:sldMk cId="3866732962" sldId="294"/>
            <ac:spMk id="56" creationId="{AF268AB7-92EF-4581-9BB6-B1203E7428AD}"/>
          </ac:spMkLst>
        </pc:spChg>
        <pc:spChg chg="mod">
          <ac:chgData name="andres rendo sanchez" userId="1d3ea28edc38020e" providerId="LiveId" clId="{4FA5571E-F5D0-4872-B56D-5385620D976E}" dt="2024-01-29T21:57:18.285" v="3" actId="6549"/>
          <ac:spMkLst>
            <pc:docMk/>
            <pc:sldMk cId="3866732962" sldId="294"/>
            <ac:spMk id="62" creationId="{D81C4777-D6EF-436D-805C-38D6FC333A68}"/>
          </ac:spMkLst>
        </pc:spChg>
        <pc:spChg chg="mod">
          <ac:chgData name="andres rendo sanchez" userId="1d3ea28edc38020e" providerId="LiveId" clId="{4FA5571E-F5D0-4872-B56D-5385620D976E}" dt="2024-01-29T21:57:27.659" v="6" actId="6549"/>
          <ac:spMkLst>
            <pc:docMk/>
            <pc:sldMk cId="3866732962" sldId="294"/>
            <ac:spMk id="72" creationId="{8631645A-5667-4FA4-A80F-958BC79F1018}"/>
          </ac:spMkLst>
        </pc:spChg>
        <pc:spChg chg="mod">
          <ac:chgData name="andres rendo sanchez" userId="1d3ea28edc38020e" providerId="LiveId" clId="{4FA5571E-F5D0-4872-B56D-5385620D976E}" dt="2024-01-29T21:57:30.813" v="7" actId="6549"/>
          <ac:spMkLst>
            <pc:docMk/>
            <pc:sldMk cId="3866732962" sldId="294"/>
            <ac:spMk id="81" creationId="{007F807D-0883-4053-BF04-26F79153A2EB}"/>
          </ac:spMkLst>
        </pc:spChg>
        <pc:spChg chg="mod">
          <ac:chgData name="andres rendo sanchez" userId="1d3ea28edc38020e" providerId="LiveId" clId="{4FA5571E-F5D0-4872-B56D-5385620D976E}" dt="2024-01-29T21:58:12.082" v="57" actId="20577"/>
          <ac:spMkLst>
            <pc:docMk/>
            <pc:sldMk cId="3866732962" sldId="294"/>
            <ac:spMk id="87" creationId="{1E6611DC-6C04-4826-B41B-16B82E28D474}"/>
          </ac:spMkLst>
        </pc:spChg>
      </pc:sldChg>
    </pc:docChg>
  </pc:docChgLst>
  <pc:docChgLst>
    <pc:chgData name="andres rendo sanchez" userId="1d3ea28edc38020e" providerId="LiveId" clId="{632B9426-1EBD-4EB6-8708-E5695034583E}"/>
    <pc:docChg chg="undo redo custSel addSld delSld modSld sldOrd">
      <pc:chgData name="andres rendo sanchez" userId="1d3ea28edc38020e" providerId="LiveId" clId="{632B9426-1EBD-4EB6-8708-E5695034583E}" dt="2022-10-24T17:01:28.563" v="3246" actId="20577"/>
      <pc:docMkLst>
        <pc:docMk/>
      </pc:docMkLst>
      <pc:sldChg chg="modSp add del">
        <pc:chgData name="andres rendo sanchez" userId="1d3ea28edc38020e" providerId="LiveId" clId="{632B9426-1EBD-4EB6-8708-E5695034583E}" dt="2022-09-17T20:34:24.399" v="1710" actId="47"/>
        <pc:sldMkLst>
          <pc:docMk/>
          <pc:sldMk cId="1020636703" sldId="257"/>
        </pc:sldMkLst>
        <pc:spChg chg="mod">
          <ac:chgData name="andres rendo sanchez" userId="1d3ea28edc38020e" providerId="LiveId" clId="{632B9426-1EBD-4EB6-8708-E5695034583E}" dt="2022-09-16T23:18:04.019" v="59"/>
          <ac:spMkLst>
            <pc:docMk/>
            <pc:sldMk cId="1020636703" sldId="257"/>
            <ac:spMk id="4" creationId="{00000000-0000-0000-0000-000000000000}"/>
          </ac:spMkLst>
        </pc:spChg>
      </pc:sldChg>
      <pc:sldChg chg="addSp delSp modSp add mod ord setBg delAnim modAnim">
        <pc:chgData name="andres rendo sanchez" userId="1d3ea28edc38020e" providerId="LiveId" clId="{632B9426-1EBD-4EB6-8708-E5695034583E}" dt="2022-09-17T21:13:28.144" v="1820"/>
        <pc:sldMkLst>
          <pc:docMk/>
          <pc:sldMk cId="1052286405" sldId="272"/>
        </pc:sldMkLst>
        <pc:spChg chg="mod">
          <ac:chgData name="andres rendo sanchez" userId="1d3ea28edc38020e" providerId="LiveId" clId="{632B9426-1EBD-4EB6-8708-E5695034583E}" dt="2022-09-17T20:24:59.482" v="1639" actId="1076"/>
          <ac:spMkLst>
            <pc:docMk/>
            <pc:sldMk cId="1052286405" sldId="272"/>
            <ac:spMk id="2" creationId="{00000000-0000-0000-0000-000000000000}"/>
          </ac:spMkLst>
        </pc:spChg>
        <pc:spChg chg="add del mod">
          <ac:chgData name="andres rendo sanchez" userId="1d3ea28edc38020e" providerId="LiveId" clId="{632B9426-1EBD-4EB6-8708-E5695034583E}" dt="2022-09-17T21:10:53.689" v="1795" actId="1076"/>
          <ac:spMkLst>
            <pc:docMk/>
            <pc:sldMk cId="1052286405" sldId="272"/>
            <ac:spMk id="3" creationId="{137B655A-8C88-4AD2-9ABD-4AF468068875}"/>
          </ac:spMkLst>
        </pc:spChg>
        <pc:spChg chg="del mod">
          <ac:chgData name="andres rendo sanchez" userId="1d3ea28edc38020e" providerId="LiveId" clId="{632B9426-1EBD-4EB6-8708-E5695034583E}" dt="2022-09-16T23:16:07" v="5" actId="21"/>
          <ac:spMkLst>
            <pc:docMk/>
            <pc:sldMk cId="1052286405" sldId="272"/>
            <ac:spMk id="4" creationId="{00000000-0000-0000-0000-000000000000}"/>
          </ac:spMkLst>
        </pc:spChg>
        <pc:spChg chg="mod">
          <ac:chgData name="andres rendo sanchez" userId="1d3ea28edc38020e" providerId="LiveId" clId="{632B9426-1EBD-4EB6-8708-E5695034583E}" dt="2022-09-17T19:22:06.049" v="686" actId="1076"/>
          <ac:spMkLst>
            <pc:docMk/>
            <pc:sldMk cId="1052286405" sldId="272"/>
            <ac:spMk id="6" creationId="{7AC67364-4441-4D34-95AE-2FE4F00E70D1}"/>
          </ac:spMkLst>
        </pc:spChg>
        <pc:spChg chg="mod">
          <ac:chgData name="andres rendo sanchez" userId="1d3ea28edc38020e" providerId="LiveId" clId="{632B9426-1EBD-4EB6-8708-E5695034583E}" dt="2022-09-17T20:25:08.363" v="1640" actId="1076"/>
          <ac:spMkLst>
            <pc:docMk/>
            <pc:sldMk cId="1052286405" sldId="272"/>
            <ac:spMk id="7" creationId="{70B74DEE-E1D2-4F2A-A76E-D3171929CEE1}"/>
          </ac:spMkLst>
        </pc:spChg>
        <pc:spChg chg="mod">
          <ac:chgData name="andres rendo sanchez" userId="1d3ea28edc38020e" providerId="LiveId" clId="{632B9426-1EBD-4EB6-8708-E5695034583E}" dt="2022-09-17T18:33:26.208" v="394" actId="1076"/>
          <ac:spMkLst>
            <pc:docMk/>
            <pc:sldMk cId="1052286405" sldId="272"/>
            <ac:spMk id="9" creationId="{3D802418-3BFD-461D-ABAA-88236073F86A}"/>
          </ac:spMkLst>
        </pc:spChg>
        <pc:spChg chg="mod ord">
          <ac:chgData name="andres rendo sanchez" userId="1d3ea28edc38020e" providerId="LiveId" clId="{632B9426-1EBD-4EB6-8708-E5695034583E}" dt="2022-09-17T19:59:07.882" v="1332" actId="1076"/>
          <ac:spMkLst>
            <pc:docMk/>
            <pc:sldMk cId="1052286405" sldId="272"/>
            <ac:spMk id="10" creationId="{7145E9D3-F865-4C35-AD81-8300A838889D}"/>
          </ac:spMkLst>
        </pc:spChg>
        <pc:spChg chg="mod">
          <ac:chgData name="andres rendo sanchez" userId="1d3ea28edc38020e" providerId="LiveId" clId="{632B9426-1EBD-4EB6-8708-E5695034583E}" dt="2022-09-17T19:36:36.348" v="971" actId="1076"/>
          <ac:spMkLst>
            <pc:docMk/>
            <pc:sldMk cId="1052286405" sldId="272"/>
            <ac:spMk id="11" creationId="{560DB743-2DEE-4A14-802C-9619504496AF}"/>
          </ac:spMkLst>
        </pc:spChg>
        <pc:spChg chg="mod">
          <ac:chgData name="andres rendo sanchez" userId="1d3ea28edc38020e" providerId="LiveId" clId="{632B9426-1EBD-4EB6-8708-E5695034583E}" dt="2022-09-17T19:58:44.061" v="1329" actId="14100"/>
          <ac:spMkLst>
            <pc:docMk/>
            <pc:sldMk cId="1052286405" sldId="272"/>
            <ac:spMk id="12" creationId="{05371B7E-C0D3-43A5-B8CD-EDA466CECC01}"/>
          </ac:spMkLst>
        </pc:spChg>
        <pc:spChg chg="mod ord">
          <ac:chgData name="andres rendo sanchez" userId="1d3ea28edc38020e" providerId="LiveId" clId="{632B9426-1EBD-4EB6-8708-E5695034583E}" dt="2022-09-17T21:10:17.300" v="1787" actId="1076"/>
          <ac:spMkLst>
            <pc:docMk/>
            <pc:sldMk cId="1052286405" sldId="272"/>
            <ac:spMk id="13" creationId="{694639EE-6629-402A-9179-3E3D26842D16}"/>
          </ac:spMkLst>
        </pc:spChg>
        <pc:spChg chg="mod">
          <ac:chgData name="andres rendo sanchez" userId="1d3ea28edc38020e" providerId="LiveId" clId="{632B9426-1EBD-4EB6-8708-E5695034583E}" dt="2022-09-17T20:24:13.252" v="1627" actId="1076"/>
          <ac:spMkLst>
            <pc:docMk/>
            <pc:sldMk cId="1052286405" sldId="272"/>
            <ac:spMk id="14" creationId="{7495C907-F81B-416D-8C3C-86B06D46384C}"/>
          </ac:spMkLst>
        </pc:spChg>
        <pc:spChg chg="mod">
          <ac:chgData name="andres rendo sanchez" userId="1d3ea28edc38020e" providerId="LiveId" clId="{632B9426-1EBD-4EB6-8708-E5695034583E}" dt="2022-09-17T20:09:17.763" v="1490" actId="1076"/>
          <ac:spMkLst>
            <pc:docMk/>
            <pc:sldMk cId="1052286405" sldId="272"/>
            <ac:spMk id="15" creationId="{681BB566-7917-4F62-8CA3-B84E3C935917}"/>
          </ac:spMkLst>
        </pc:spChg>
        <pc:spChg chg="mod">
          <ac:chgData name="andres rendo sanchez" userId="1d3ea28edc38020e" providerId="LiveId" clId="{632B9426-1EBD-4EB6-8708-E5695034583E}" dt="2022-09-17T18:37:12.502" v="420" actId="1076"/>
          <ac:spMkLst>
            <pc:docMk/>
            <pc:sldMk cId="1052286405" sldId="272"/>
            <ac:spMk id="16" creationId="{69150AD8-FD67-402B-946C-04BF6F984CF0}"/>
          </ac:spMkLst>
        </pc:spChg>
        <pc:spChg chg="mod">
          <ac:chgData name="andres rendo sanchez" userId="1d3ea28edc38020e" providerId="LiveId" clId="{632B9426-1EBD-4EB6-8708-E5695034583E}" dt="2022-09-17T17:27:42.072" v="344" actId="1076"/>
          <ac:spMkLst>
            <pc:docMk/>
            <pc:sldMk cId="1052286405" sldId="272"/>
            <ac:spMk id="18" creationId="{CC31D54A-A601-4864-BF4F-8427512099FC}"/>
          </ac:spMkLst>
        </pc:spChg>
        <pc:spChg chg="del mod">
          <ac:chgData name="andres rendo sanchez" userId="1d3ea28edc38020e" providerId="LiveId" clId="{632B9426-1EBD-4EB6-8708-E5695034583E}" dt="2022-09-17T20:26:37.154" v="1681" actId="21"/>
          <ac:spMkLst>
            <pc:docMk/>
            <pc:sldMk cId="1052286405" sldId="272"/>
            <ac:spMk id="21" creationId="{150967A2-F52E-4AC2-8EAF-CB568324BBE4}"/>
          </ac:spMkLst>
        </pc:spChg>
        <pc:spChg chg="mod">
          <ac:chgData name="andres rendo sanchez" userId="1d3ea28edc38020e" providerId="LiveId" clId="{632B9426-1EBD-4EB6-8708-E5695034583E}" dt="2022-09-17T17:21:14.342" v="262" actId="1076"/>
          <ac:spMkLst>
            <pc:docMk/>
            <pc:sldMk cId="1052286405" sldId="272"/>
            <ac:spMk id="22" creationId="{E228DF63-8692-4621-8B1A-882188CDCE84}"/>
          </ac:spMkLst>
        </pc:spChg>
        <pc:spChg chg="mod">
          <ac:chgData name="andres rendo sanchez" userId="1d3ea28edc38020e" providerId="LiveId" clId="{632B9426-1EBD-4EB6-8708-E5695034583E}" dt="2022-09-17T17:14:40.206" v="154" actId="6549"/>
          <ac:spMkLst>
            <pc:docMk/>
            <pc:sldMk cId="1052286405" sldId="272"/>
            <ac:spMk id="23" creationId="{CA26B018-BD88-49FA-A9A6-DEA05120BA29}"/>
          </ac:spMkLst>
        </pc:spChg>
        <pc:spChg chg="add del">
          <ac:chgData name="andres rendo sanchez" userId="1d3ea28edc38020e" providerId="LiveId" clId="{632B9426-1EBD-4EB6-8708-E5695034583E}" dt="2022-09-17T18:35:54.319" v="406" actId="21"/>
          <ac:spMkLst>
            <pc:docMk/>
            <pc:sldMk cId="1052286405" sldId="272"/>
            <ac:spMk id="24" creationId="{0FB52F13-AF16-4B23-A020-43DEB4A20FB2}"/>
          </ac:spMkLst>
        </pc:spChg>
        <pc:spChg chg="add del mod">
          <ac:chgData name="andres rendo sanchez" userId="1d3ea28edc38020e" providerId="LiveId" clId="{632B9426-1EBD-4EB6-8708-E5695034583E}" dt="2022-09-17T18:37:14.756" v="421" actId="478"/>
          <ac:spMkLst>
            <pc:docMk/>
            <pc:sldMk cId="1052286405" sldId="272"/>
            <ac:spMk id="25" creationId="{CE13505B-7F58-472A-A2CF-95E53784CB43}"/>
          </ac:spMkLst>
        </pc:spChg>
        <pc:spChg chg="add mod">
          <ac:chgData name="andres rendo sanchez" userId="1d3ea28edc38020e" providerId="LiveId" clId="{632B9426-1EBD-4EB6-8708-E5695034583E}" dt="2022-09-17T19:49:36.218" v="1160" actId="1076"/>
          <ac:spMkLst>
            <pc:docMk/>
            <pc:sldMk cId="1052286405" sldId="272"/>
            <ac:spMk id="26" creationId="{07B3E9B9-AD03-4ABB-9827-55773614F579}"/>
          </ac:spMkLst>
        </pc:spChg>
        <pc:spChg chg="mod">
          <ac:chgData name="andres rendo sanchez" userId="1d3ea28edc38020e" providerId="LiveId" clId="{632B9426-1EBD-4EB6-8708-E5695034583E}" dt="2022-09-17T19:40:32.168" v="1000" actId="1076"/>
          <ac:spMkLst>
            <pc:docMk/>
            <pc:sldMk cId="1052286405" sldId="272"/>
            <ac:spMk id="28" creationId="{6E63B3E0-1262-40F0-AA29-2BD8C33003E9}"/>
          </ac:spMkLst>
        </pc:spChg>
        <pc:spChg chg="mod">
          <ac:chgData name="andres rendo sanchez" userId="1d3ea28edc38020e" providerId="LiveId" clId="{632B9426-1EBD-4EB6-8708-E5695034583E}" dt="2022-09-17T19:30:40.570" v="869" actId="1076"/>
          <ac:spMkLst>
            <pc:docMk/>
            <pc:sldMk cId="1052286405" sldId="272"/>
            <ac:spMk id="29" creationId="{7D1FB1E1-6EC8-4EEE-9D19-9211BF991253}"/>
          </ac:spMkLst>
        </pc:spChg>
        <pc:spChg chg="mod">
          <ac:chgData name="andres rendo sanchez" userId="1d3ea28edc38020e" providerId="LiveId" clId="{632B9426-1EBD-4EB6-8708-E5695034583E}" dt="2022-09-17T19:42:10.212" v="1014" actId="1076"/>
          <ac:spMkLst>
            <pc:docMk/>
            <pc:sldMk cId="1052286405" sldId="272"/>
            <ac:spMk id="30" creationId="{DF8D90C0-4B8A-4AAF-BB09-BF73701DD883}"/>
          </ac:spMkLst>
        </pc:spChg>
        <pc:spChg chg="mod">
          <ac:chgData name="andres rendo sanchez" userId="1d3ea28edc38020e" providerId="LiveId" clId="{632B9426-1EBD-4EB6-8708-E5695034583E}" dt="2022-09-17T19:31:16.615" v="876" actId="1076"/>
          <ac:spMkLst>
            <pc:docMk/>
            <pc:sldMk cId="1052286405" sldId="272"/>
            <ac:spMk id="31" creationId="{0EE9F8FD-90EA-445E-AFAB-6C878E0BDFAF}"/>
          </ac:spMkLst>
        </pc:spChg>
        <pc:spChg chg="mod">
          <ac:chgData name="andres rendo sanchez" userId="1d3ea28edc38020e" providerId="LiveId" clId="{632B9426-1EBD-4EB6-8708-E5695034583E}" dt="2022-09-17T20:13:18.333" v="1555" actId="1076"/>
          <ac:spMkLst>
            <pc:docMk/>
            <pc:sldMk cId="1052286405" sldId="272"/>
            <ac:spMk id="32" creationId="{91CE1B0B-46F3-48E0-BD09-17611CCA6783}"/>
          </ac:spMkLst>
        </pc:spChg>
        <pc:spChg chg="mod">
          <ac:chgData name="andres rendo sanchez" userId="1d3ea28edc38020e" providerId="LiveId" clId="{632B9426-1EBD-4EB6-8708-E5695034583E}" dt="2022-09-17T20:03:50.622" v="1374" actId="1076"/>
          <ac:spMkLst>
            <pc:docMk/>
            <pc:sldMk cId="1052286405" sldId="272"/>
            <ac:spMk id="33" creationId="{43C2EC89-A936-4B6A-B2DB-2C2C91A3774C}"/>
          </ac:spMkLst>
        </pc:spChg>
        <pc:spChg chg="mod">
          <ac:chgData name="andres rendo sanchez" userId="1d3ea28edc38020e" providerId="LiveId" clId="{632B9426-1EBD-4EB6-8708-E5695034583E}" dt="2022-09-17T20:29:16.541" v="1688" actId="1076"/>
          <ac:spMkLst>
            <pc:docMk/>
            <pc:sldMk cId="1052286405" sldId="272"/>
            <ac:spMk id="35" creationId="{D5B991BD-25A5-43FF-B0BC-0F047E479D40}"/>
          </ac:spMkLst>
        </pc:spChg>
        <pc:spChg chg="mod">
          <ac:chgData name="andres rendo sanchez" userId="1d3ea28edc38020e" providerId="LiveId" clId="{632B9426-1EBD-4EB6-8708-E5695034583E}" dt="2022-09-17T17:23:51.942" v="301" actId="1076"/>
          <ac:spMkLst>
            <pc:docMk/>
            <pc:sldMk cId="1052286405" sldId="272"/>
            <ac:spMk id="36" creationId="{3E6BAF11-0AE9-4587-92B2-74887DE6A1F6}"/>
          </ac:spMkLst>
        </pc:spChg>
        <pc:spChg chg="mod">
          <ac:chgData name="andres rendo sanchez" userId="1d3ea28edc38020e" providerId="LiveId" clId="{632B9426-1EBD-4EB6-8708-E5695034583E}" dt="2022-09-17T17:14:20.069" v="150" actId="6549"/>
          <ac:spMkLst>
            <pc:docMk/>
            <pc:sldMk cId="1052286405" sldId="272"/>
            <ac:spMk id="38" creationId="{28F8466A-92F0-4D19-9667-4E328C5F54B7}"/>
          </ac:spMkLst>
        </pc:spChg>
        <pc:spChg chg="mod">
          <ac:chgData name="andres rendo sanchez" userId="1d3ea28edc38020e" providerId="LiveId" clId="{632B9426-1EBD-4EB6-8708-E5695034583E}" dt="2022-09-17T20:24:06.888" v="1625" actId="1076"/>
          <ac:spMkLst>
            <pc:docMk/>
            <pc:sldMk cId="1052286405" sldId="272"/>
            <ac:spMk id="39" creationId="{8F91419C-19F8-4365-8578-979A0D0FBA2B}"/>
          </ac:spMkLst>
        </pc:spChg>
        <pc:spChg chg="mod">
          <ac:chgData name="andres rendo sanchez" userId="1d3ea28edc38020e" providerId="LiveId" clId="{632B9426-1EBD-4EB6-8708-E5695034583E}" dt="2022-09-17T19:57:50.731" v="1319" actId="1076"/>
          <ac:spMkLst>
            <pc:docMk/>
            <pc:sldMk cId="1052286405" sldId="272"/>
            <ac:spMk id="41" creationId="{B51AA520-34C0-4B82-AF78-79E7763B4223}"/>
          </ac:spMkLst>
        </pc:spChg>
        <pc:spChg chg="mod">
          <ac:chgData name="andres rendo sanchez" userId="1d3ea28edc38020e" providerId="LiveId" clId="{632B9426-1EBD-4EB6-8708-E5695034583E}" dt="2022-09-17T21:12:36.851" v="1811" actId="14100"/>
          <ac:spMkLst>
            <pc:docMk/>
            <pc:sldMk cId="1052286405" sldId="272"/>
            <ac:spMk id="43" creationId="{8F65DC49-258D-4F6F-A095-DA673A15A267}"/>
          </ac:spMkLst>
        </pc:spChg>
        <pc:spChg chg="mod">
          <ac:chgData name="andres rendo sanchez" userId="1d3ea28edc38020e" providerId="LiveId" clId="{632B9426-1EBD-4EB6-8708-E5695034583E}" dt="2022-09-17T17:14:30.407" v="151" actId="6549"/>
          <ac:spMkLst>
            <pc:docMk/>
            <pc:sldMk cId="1052286405" sldId="272"/>
            <ac:spMk id="46" creationId="{63193822-37A3-41C8-96C5-E3B72FA7E237}"/>
          </ac:spMkLst>
        </pc:spChg>
        <pc:spChg chg="mod">
          <ac:chgData name="andres rendo sanchez" userId="1d3ea28edc38020e" providerId="LiveId" clId="{632B9426-1EBD-4EB6-8708-E5695034583E}" dt="2022-09-17T19:58:18.660" v="1324" actId="1076"/>
          <ac:spMkLst>
            <pc:docMk/>
            <pc:sldMk cId="1052286405" sldId="272"/>
            <ac:spMk id="47" creationId="{D5EE41FE-3F39-4558-8B83-98AFFFD3B00E}"/>
          </ac:spMkLst>
        </pc:spChg>
        <pc:spChg chg="mod">
          <ac:chgData name="andres rendo sanchez" userId="1d3ea28edc38020e" providerId="LiveId" clId="{632B9426-1EBD-4EB6-8708-E5695034583E}" dt="2022-09-17T17:14:00.592" v="146" actId="20577"/>
          <ac:spMkLst>
            <pc:docMk/>
            <pc:sldMk cId="1052286405" sldId="272"/>
            <ac:spMk id="48" creationId="{ECBAA9CE-8658-4251-B1AA-DF8AE17F90CA}"/>
          </ac:spMkLst>
        </pc:spChg>
        <pc:spChg chg="add mod">
          <ac:chgData name="andres rendo sanchez" userId="1d3ea28edc38020e" providerId="LiveId" clId="{632B9426-1EBD-4EB6-8708-E5695034583E}" dt="2022-09-17T19:36:39.457" v="972" actId="14100"/>
          <ac:spMkLst>
            <pc:docMk/>
            <pc:sldMk cId="1052286405" sldId="272"/>
            <ac:spMk id="50" creationId="{9757EDB4-CA9C-47E0-AAC6-99D78E96BF3D}"/>
          </ac:spMkLst>
        </pc:spChg>
        <pc:spChg chg="add mod">
          <ac:chgData name="andres rendo sanchez" userId="1d3ea28edc38020e" providerId="LiveId" clId="{632B9426-1EBD-4EB6-8708-E5695034583E}" dt="2022-09-17T21:12:39.410" v="1812" actId="14100"/>
          <ac:spMkLst>
            <pc:docMk/>
            <pc:sldMk cId="1052286405" sldId="272"/>
            <ac:spMk id="53" creationId="{6D8909AF-E7B7-44F0-8EE8-6DD6986A8411}"/>
          </ac:spMkLst>
        </pc:spChg>
        <pc:spChg chg="add mod">
          <ac:chgData name="andres rendo sanchez" userId="1d3ea28edc38020e" providerId="LiveId" clId="{632B9426-1EBD-4EB6-8708-E5695034583E}" dt="2022-09-17T19:35:57.362" v="963" actId="20577"/>
          <ac:spMkLst>
            <pc:docMk/>
            <pc:sldMk cId="1052286405" sldId="272"/>
            <ac:spMk id="54" creationId="{F9963BFE-2F7F-4992-B2B9-AD4363B85E3A}"/>
          </ac:spMkLst>
        </pc:spChg>
        <pc:spChg chg="add mod">
          <ac:chgData name="andres rendo sanchez" userId="1d3ea28edc38020e" providerId="LiveId" clId="{632B9426-1EBD-4EB6-8708-E5695034583E}" dt="2022-09-17T19:40:27.477" v="999" actId="1076"/>
          <ac:spMkLst>
            <pc:docMk/>
            <pc:sldMk cId="1052286405" sldId="272"/>
            <ac:spMk id="55" creationId="{22E7BF84-0997-41C6-8B7F-15D4CA8EAF68}"/>
          </ac:spMkLst>
        </pc:spChg>
        <pc:spChg chg="add mod">
          <ac:chgData name="andres rendo sanchez" userId="1d3ea28edc38020e" providerId="LiveId" clId="{632B9426-1EBD-4EB6-8708-E5695034583E}" dt="2022-09-17T19:57:00.259" v="1308" actId="1076"/>
          <ac:spMkLst>
            <pc:docMk/>
            <pc:sldMk cId="1052286405" sldId="272"/>
            <ac:spMk id="56" creationId="{AF268AB7-92EF-4581-9BB6-B1203E7428AD}"/>
          </ac:spMkLst>
        </pc:spChg>
        <pc:spChg chg="add del mod">
          <ac:chgData name="andres rendo sanchez" userId="1d3ea28edc38020e" providerId="LiveId" clId="{632B9426-1EBD-4EB6-8708-E5695034583E}" dt="2022-09-17T19:42:02.906" v="1013"/>
          <ac:spMkLst>
            <pc:docMk/>
            <pc:sldMk cId="1052286405" sldId="272"/>
            <ac:spMk id="57" creationId="{23DE4344-0F3A-4086-9E56-3A2C70055080}"/>
          </ac:spMkLst>
        </pc:spChg>
        <pc:spChg chg="add del mod">
          <ac:chgData name="andres rendo sanchez" userId="1d3ea28edc38020e" providerId="LiveId" clId="{632B9426-1EBD-4EB6-8708-E5695034583E}" dt="2022-09-17T19:42:01.999" v="1012"/>
          <ac:spMkLst>
            <pc:docMk/>
            <pc:sldMk cId="1052286405" sldId="272"/>
            <ac:spMk id="58" creationId="{2C9A11A4-7EC9-41F2-81DA-F3D3AA723F33}"/>
          </ac:spMkLst>
        </pc:spChg>
        <pc:spChg chg="add mod">
          <ac:chgData name="andres rendo sanchez" userId="1d3ea28edc38020e" providerId="LiveId" clId="{632B9426-1EBD-4EB6-8708-E5695034583E}" dt="2022-09-17T21:13:27.554" v="1819" actId="1076"/>
          <ac:spMkLst>
            <pc:docMk/>
            <pc:sldMk cId="1052286405" sldId="272"/>
            <ac:spMk id="60" creationId="{B689704B-DB2B-4683-A471-4664397C2456}"/>
          </ac:spMkLst>
        </pc:spChg>
        <pc:spChg chg="add del mod">
          <ac:chgData name="andres rendo sanchez" userId="1d3ea28edc38020e" providerId="LiveId" clId="{632B9426-1EBD-4EB6-8708-E5695034583E}" dt="2022-09-17T19:57:47.231" v="1318" actId="1076"/>
          <ac:spMkLst>
            <pc:docMk/>
            <pc:sldMk cId="1052286405" sldId="272"/>
            <ac:spMk id="61" creationId="{B9E69477-0A4C-44B3-B2DA-FF6435B1FAEE}"/>
          </ac:spMkLst>
        </pc:spChg>
        <pc:spChg chg="add mod">
          <ac:chgData name="andres rendo sanchez" userId="1d3ea28edc38020e" providerId="LiveId" clId="{632B9426-1EBD-4EB6-8708-E5695034583E}" dt="2022-09-17T19:58:22.445" v="1325" actId="1076"/>
          <ac:spMkLst>
            <pc:docMk/>
            <pc:sldMk cId="1052286405" sldId="272"/>
            <ac:spMk id="62" creationId="{D81C4777-D6EF-436D-805C-38D6FC333A68}"/>
          </ac:spMkLst>
        </pc:spChg>
        <pc:spChg chg="add mod">
          <ac:chgData name="andres rendo sanchez" userId="1d3ea28edc38020e" providerId="LiveId" clId="{632B9426-1EBD-4EB6-8708-E5695034583E}" dt="2022-09-17T20:08:51.291" v="1484" actId="688"/>
          <ac:spMkLst>
            <pc:docMk/>
            <pc:sldMk cId="1052286405" sldId="272"/>
            <ac:spMk id="63" creationId="{04AAB77A-CE07-4198-BA1B-962AE981A2C8}"/>
          </ac:spMkLst>
        </pc:spChg>
        <pc:spChg chg="add mod">
          <ac:chgData name="andres rendo sanchez" userId="1d3ea28edc38020e" providerId="LiveId" clId="{632B9426-1EBD-4EB6-8708-E5695034583E}" dt="2022-09-17T19:58:24.843" v="1326" actId="688"/>
          <ac:spMkLst>
            <pc:docMk/>
            <pc:sldMk cId="1052286405" sldId="272"/>
            <ac:spMk id="64" creationId="{CCF80734-2323-41A7-9AE8-3B4D7949D379}"/>
          </ac:spMkLst>
        </pc:spChg>
        <pc:spChg chg="add mod">
          <ac:chgData name="andres rendo sanchez" userId="1d3ea28edc38020e" providerId="LiveId" clId="{632B9426-1EBD-4EB6-8708-E5695034583E}" dt="2022-09-17T19:57:03.651" v="1309" actId="1076"/>
          <ac:spMkLst>
            <pc:docMk/>
            <pc:sldMk cId="1052286405" sldId="272"/>
            <ac:spMk id="65" creationId="{C1DC7D90-70D0-46C6-A9A7-38061FDB662D}"/>
          </ac:spMkLst>
        </pc:spChg>
        <pc:spChg chg="add mod">
          <ac:chgData name="andres rendo sanchez" userId="1d3ea28edc38020e" providerId="LiveId" clId="{632B9426-1EBD-4EB6-8708-E5695034583E}" dt="2022-09-17T20:41:20.967" v="1724" actId="14100"/>
          <ac:spMkLst>
            <pc:docMk/>
            <pc:sldMk cId="1052286405" sldId="272"/>
            <ac:spMk id="66" creationId="{70508D72-1406-43B9-B7A0-382AC2BC6A54}"/>
          </ac:spMkLst>
        </pc:spChg>
        <pc:spChg chg="add del mod">
          <ac:chgData name="andres rendo sanchez" userId="1d3ea28edc38020e" providerId="LiveId" clId="{632B9426-1EBD-4EB6-8708-E5695034583E}" dt="2022-09-17T19:59:20.414" v="1336" actId="478"/>
          <ac:spMkLst>
            <pc:docMk/>
            <pc:sldMk cId="1052286405" sldId="272"/>
            <ac:spMk id="67" creationId="{7BAB3C0A-BBB6-408B-9CDB-359419E2819C}"/>
          </ac:spMkLst>
        </pc:spChg>
        <pc:spChg chg="add mod">
          <ac:chgData name="andres rendo sanchez" userId="1d3ea28edc38020e" providerId="LiveId" clId="{632B9426-1EBD-4EB6-8708-E5695034583E}" dt="2022-09-17T20:03:43.537" v="1373" actId="1076"/>
          <ac:spMkLst>
            <pc:docMk/>
            <pc:sldMk cId="1052286405" sldId="272"/>
            <ac:spMk id="68" creationId="{98B15392-98E4-42AE-8D56-264CD569A7F5}"/>
          </ac:spMkLst>
        </pc:spChg>
        <pc:spChg chg="add mod">
          <ac:chgData name="andres rendo sanchez" userId="1d3ea28edc38020e" providerId="LiveId" clId="{632B9426-1EBD-4EB6-8708-E5695034583E}" dt="2022-09-17T20:05:25.147" v="1433" actId="20577"/>
          <ac:spMkLst>
            <pc:docMk/>
            <pc:sldMk cId="1052286405" sldId="272"/>
            <ac:spMk id="69" creationId="{3CD4B402-CD8B-448F-A310-16B0453B0960}"/>
          </ac:spMkLst>
        </pc:spChg>
        <pc:spChg chg="add del mod">
          <ac:chgData name="andres rendo sanchez" userId="1d3ea28edc38020e" providerId="LiveId" clId="{632B9426-1EBD-4EB6-8708-E5695034583E}" dt="2022-09-17T20:26:53.178" v="1683" actId="478"/>
          <ac:spMkLst>
            <pc:docMk/>
            <pc:sldMk cId="1052286405" sldId="272"/>
            <ac:spMk id="70" creationId="{A8B66175-759F-4ADD-9220-54FCB27B607D}"/>
          </ac:spMkLst>
        </pc:spChg>
        <pc:spChg chg="add del mod">
          <ac:chgData name="andres rendo sanchez" userId="1d3ea28edc38020e" providerId="LiveId" clId="{632B9426-1EBD-4EB6-8708-E5695034583E}" dt="2022-09-17T20:15:33.955" v="1569" actId="478"/>
          <ac:spMkLst>
            <pc:docMk/>
            <pc:sldMk cId="1052286405" sldId="272"/>
            <ac:spMk id="71" creationId="{6B4CFCAD-D37E-4B8A-95F6-28B7545EF061}"/>
          </ac:spMkLst>
        </pc:spChg>
        <pc:spChg chg="add mod">
          <ac:chgData name="andres rendo sanchez" userId="1d3ea28edc38020e" providerId="LiveId" clId="{632B9426-1EBD-4EB6-8708-E5695034583E}" dt="2022-09-17T20:13:15.539" v="1554" actId="1076"/>
          <ac:spMkLst>
            <pc:docMk/>
            <pc:sldMk cId="1052286405" sldId="272"/>
            <ac:spMk id="72" creationId="{8631645A-5667-4FA4-A80F-958BC79F1018}"/>
          </ac:spMkLst>
        </pc:spChg>
        <pc:spChg chg="add mod">
          <ac:chgData name="andres rendo sanchez" userId="1d3ea28edc38020e" providerId="LiveId" clId="{632B9426-1EBD-4EB6-8708-E5695034583E}" dt="2022-09-17T20:15:10.084" v="1568" actId="1076"/>
          <ac:spMkLst>
            <pc:docMk/>
            <pc:sldMk cId="1052286405" sldId="272"/>
            <ac:spMk id="73" creationId="{F75F8B21-73CF-40C2-A41E-B61D05F13CBE}"/>
          </ac:spMkLst>
        </pc:spChg>
        <pc:spChg chg="add mod">
          <ac:chgData name="andres rendo sanchez" userId="1d3ea28edc38020e" providerId="LiveId" clId="{632B9426-1EBD-4EB6-8708-E5695034583E}" dt="2022-09-17T20:24:31.266" v="1632" actId="14100"/>
          <ac:spMkLst>
            <pc:docMk/>
            <pc:sldMk cId="1052286405" sldId="272"/>
            <ac:spMk id="75" creationId="{CC2C3B10-EEFC-4F93-AA54-84788F1C73EC}"/>
          </ac:spMkLst>
        </pc:spChg>
        <pc:spChg chg="add mod">
          <ac:chgData name="andres rendo sanchez" userId="1d3ea28edc38020e" providerId="LiveId" clId="{632B9426-1EBD-4EB6-8708-E5695034583E}" dt="2022-09-17T20:23:17.656" v="1614" actId="14100"/>
          <ac:spMkLst>
            <pc:docMk/>
            <pc:sldMk cId="1052286405" sldId="272"/>
            <ac:spMk id="79" creationId="{0E2E81FD-3F8F-440B-89C5-E8C71F55CE42}"/>
          </ac:spMkLst>
        </pc:spChg>
        <pc:spChg chg="add mod">
          <ac:chgData name="andres rendo sanchez" userId="1d3ea28edc38020e" providerId="LiveId" clId="{632B9426-1EBD-4EB6-8708-E5695034583E}" dt="2022-09-17T20:25:17.690" v="1641" actId="14100"/>
          <ac:spMkLst>
            <pc:docMk/>
            <pc:sldMk cId="1052286405" sldId="272"/>
            <ac:spMk id="80" creationId="{2A26AB24-5ED8-4255-8E9C-A459D21C4EA0}"/>
          </ac:spMkLst>
        </pc:spChg>
        <pc:spChg chg="add mod">
          <ac:chgData name="andres rendo sanchez" userId="1d3ea28edc38020e" providerId="LiveId" clId="{632B9426-1EBD-4EB6-8708-E5695034583E}" dt="2022-09-17T20:26:40.483" v="1682" actId="1076"/>
          <ac:spMkLst>
            <pc:docMk/>
            <pc:sldMk cId="1052286405" sldId="272"/>
            <ac:spMk id="81" creationId="{007F807D-0883-4053-BF04-26F79153A2EB}"/>
          </ac:spMkLst>
        </pc:spChg>
        <pc:spChg chg="add del mod">
          <ac:chgData name="andres rendo sanchez" userId="1d3ea28edc38020e" providerId="LiveId" clId="{632B9426-1EBD-4EB6-8708-E5695034583E}" dt="2022-09-17T20:30:34.371" v="1696" actId="11529"/>
          <ac:spMkLst>
            <pc:docMk/>
            <pc:sldMk cId="1052286405" sldId="272"/>
            <ac:spMk id="82" creationId="{9ED79D35-65A4-44CD-B7A0-9EBD93FA5BE5}"/>
          </ac:spMkLst>
        </pc:spChg>
        <pc:spChg chg="add del mod">
          <ac:chgData name="andres rendo sanchez" userId="1d3ea28edc38020e" providerId="LiveId" clId="{632B9426-1EBD-4EB6-8708-E5695034583E}" dt="2022-09-17T20:30:54.852" v="1700" actId="11529"/>
          <ac:spMkLst>
            <pc:docMk/>
            <pc:sldMk cId="1052286405" sldId="272"/>
            <ac:spMk id="83" creationId="{969823BF-5738-494D-A8DF-B2834F2D99EC}"/>
          </ac:spMkLst>
        </pc:spChg>
        <pc:spChg chg="add mod">
          <ac:chgData name="andres rendo sanchez" userId="1d3ea28edc38020e" providerId="LiveId" clId="{632B9426-1EBD-4EB6-8708-E5695034583E}" dt="2022-09-17T20:31:33.628" v="1704" actId="1076"/>
          <ac:spMkLst>
            <pc:docMk/>
            <pc:sldMk cId="1052286405" sldId="272"/>
            <ac:spMk id="84" creationId="{4B5F786E-06BF-40AF-8065-93AB8B43BF5B}"/>
          </ac:spMkLst>
        </pc:spChg>
        <pc:spChg chg="add mod">
          <ac:chgData name="andres rendo sanchez" userId="1d3ea28edc38020e" providerId="LiveId" clId="{632B9426-1EBD-4EB6-8708-E5695034583E}" dt="2022-09-17T20:31:36.531" v="1705" actId="1076"/>
          <ac:spMkLst>
            <pc:docMk/>
            <pc:sldMk cId="1052286405" sldId="272"/>
            <ac:spMk id="85" creationId="{C8D54F41-5777-4FF5-A360-F380A87D1BEA}"/>
          </ac:spMkLst>
        </pc:spChg>
        <pc:spChg chg="add mod">
          <ac:chgData name="andres rendo sanchez" userId="1d3ea28edc38020e" providerId="LiveId" clId="{632B9426-1EBD-4EB6-8708-E5695034583E}" dt="2022-09-17T20:31:50.267" v="1708" actId="1076"/>
          <ac:spMkLst>
            <pc:docMk/>
            <pc:sldMk cId="1052286405" sldId="272"/>
            <ac:spMk id="86" creationId="{B7952807-4A1D-4C20-9FC4-1D42E7521729}"/>
          </ac:spMkLst>
        </pc:spChg>
        <pc:spChg chg="add mod">
          <ac:chgData name="andres rendo sanchez" userId="1d3ea28edc38020e" providerId="LiveId" clId="{632B9426-1EBD-4EB6-8708-E5695034583E}" dt="2022-09-17T21:09:18.142" v="1779" actId="1076"/>
          <ac:spMkLst>
            <pc:docMk/>
            <pc:sldMk cId="1052286405" sldId="272"/>
            <ac:spMk id="87" creationId="{1E6611DC-6C04-4826-B41B-16B82E28D474}"/>
          </ac:spMkLst>
        </pc:spChg>
        <pc:spChg chg="add del mod">
          <ac:chgData name="andres rendo sanchez" userId="1d3ea28edc38020e" providerId="LiveId" clId="{632B9426-1EBD-4EB6-8708-E5695034583E}" dt="2022-09-17T21:13:28.144" v="1820"/>
          <ac:spMkLst>
            <pc:docMk/>
            <pc:sldMk cId="1052286405" sldId="272"/>
            <ac:spMk id="88" creationId="{4CA2E202-A32A-4766-A10F-EA62F9844B43}"/>
          </ac:spMkLst>
        </pc:spChg>
        <pc:picChg chg="del">
          <ac:chgData name="andres rendo sanchez" userId="1d3ea28edc38020e" providerId="LiveId" clId="{632B9426-1EBD-4EB6-8708-E5695034583E}" dt="2022-09-17T17:16:25.799" v="235" actId="21"/>
          <ac:picMkLst>
            <pc:docMk/>
            <pc:sldMk cId="1052286405" sldId="272"/>
            <ac:picMk id="3" creationId="{00000000-0000-0000-0000-000000000000}"/>
          </ac:picMkLst>
        </pc:picChg>
        <pc:picChg chg="mod">
          <ac:chgData name="andres rendo sanchez" userId="1d3ea28edc38020e" providerId="LiveId" clId="{632B9426-1EBD-4EB6-8708-E5695034583E}" dt="2022-09-17T19:23:18.993" v="706" actId="14100"/>
          <ac:picMkLst>
            <pc:docMk/>
            <pc:sldMk cId="1052286405" sldId="272"/>
            <ac:picMk id="5" creationId="{565ABA1F-781B-4FD8-A432-7D39A1339B98}"/>
          </ac:picMkLst>
        </pc:picChg>
        <pc:picChg chg="mod ord">
          <ac:chgData name="andres rendo sanchez" userId="1d3ea28edc38020e" providerId="LiveId" clId="{632B9426-1EBD-4EB6-8708-E5695034583E}" dt="2022-09-17T20:28:22.725" v="1684" actId="1076"/>
          <ac:picMkLst>
            <pc:docMk/>
            <pc:sldMk cId="1052286405" sldId="272"/>
            <ac:picMk id="8" creationId="{35FB7CDF-B30E-4FBA-8E21-064B85929E8E}"/>
          </ac:picMkLst>
        </pc:picChg>
        <pc:picChg chg="mod">
          <ac:chgData name="andres rendo sanchez" userId="1d3ea28edc38020e" providerId="LiveId" clId="{632B9426-1EBD-4EB6-8708-E5695034583E}" dt="2022-09-17T21:10:48.499" v="1794" actId="1076"/>
          <ac:picMkLst>
            <pc:docMk/>
            <pc:sldMk cId="1052286405" sldId="272"/>
            <ac:picMk id="45" creationId="{661B42EB-842D-4C7B-BE44-513DAEE04794}"/>
          </ac:picMkLst>
        </pc:picChg>
        <pc:picChg chg="add mod">
          <ac:chgData name="andres rendo sanchez" userId="1d3ea28edc38020e" providerId="LiveId" clId="{632B9426-1EBD-4EB6-8708-E5695034583E}" dt="2022-09-17T21:11:06.021" v="1797" actId="1076"/>
          <ac:picMkLst>
            <pc:docMk/>
            <pc:sldMk cId="1052286405" sldId="272"/>
            <ac:picMk id="49" creationId="{E1C36B39-B83C-4011-A253-C7E1757E88EB}"/>
          </ac:picMkLst>
        </pc:picChg>
        <pc:picChg chg="add del mod">
          <ac:chgData name="andres rendo sanchez" userId="1d3ea28edc38020e" providerId="LiveId" clId="{632B9426-1EBD-4EB6-8708-E5695034583E}" dt="2022-09-17T19:44:48.357" v="1059"/>
          <ac:picMkLst>
            <pc:docMk/>
            <pc:sldMk cId="1052286405" sldId="272"/>
            <ac:picMk id="59" creationId="{97F229E1-7B38-4AF5-8E41-27ACE9CC20B4}"/>
          </ac:picMkLst>
        </pc:picChg>
        <pc:picChg chg="add mod">
          <ac:chgData name="andres rendo sanchez" userId="1d3ea28edc38020e" providerId="LiveId" clId="{632B9426-1EBD-4EB6-8708-E5695034583E}" dt="2022-09-17T20:24:28.134" v="1631" actId="1076"/>
          <ac:picMkLst>
            <pc:docMk/>
            <pc:sldMk cId="1052286405" sldId="272"/>
            <ac:picMk id="74" creationId="{BD015CC5-C81F-405F-9E0D-4C5118BC2113}"/>
          </ac:picMkLst>
        </pc:picChg>
        <pc:cxnChg chg="del mod">
          <ac:chgData name="andres rendo sanchez" userId="1d3ea28edc38020e" providerId="LiveId" clId="{632B9426-1EBD-4EB6-8708-E5695034583E}" dt="2022-09-17T20:00:43.798" v="1348" actId="478"/>
          <ac:cxnSpMkLst>
            <pc:docMk/>
            <pc:sldMk cId="1052286405" sldId="272"/>
            <ac:cxnSpMk id="37" creationId="{E96B0E05-8C08-4265-A54B-343FCAC4857D}"/>
          </ac:cxnSpMkLst>
        </pc:cxnChg>
        <pc:cxnChg chg="del mod">
          <ac:chgData name="andres rendo sanchez" userId="1d3ea28edc38020e" providerId="LiveId" clId="{632B9426-1EBD-4EB6-8708-E5695034583E}" dt="2022-09-17T20:00:41.421" v="1347" actId="478"/>
          <ac:cxnSpMkLst>
            <pc:docMk/>
            <pc:sldMk cId="1052286405" sldId="272"/>
            <ac:cxnSpMk id="40" creationId="{2F351002-0A96-4782-9854-C51A8BB6082A}"/>
          </ac:cxnSpMkLst>
        </pc:cxnChg>
        <pc:cxnChg chg="del mod">
          <ac:chgData name="andres rendo sanchez" userId="1d3ea28edc38020e" providerId="LiveId" clId="{632B9426-1EBD-4EB6-8708-E5695034583E}" dt="2022-09-17T19:18:29.342" v="614" actId="478"/>
          <ac:cxnSpMkLst>
            <pc:docMk/>
            <pc:sldMk cId="1052286405" sldId="272"/>
            <ac:cxnSpMk id="42" creationId="{F41B55D2-1DD3-469B-8065-90DFEC84C1CE}"/>
          </ac:cxnSpMkLst>
        </pc:cxnChg>
        <pc:cxnChg chg="del mod">
          <ac:chgData name="andres rendo sanchez" userId="1d3ea28edc38020e" providerId="LiveId" clId="{632B9426-1EBD-4EB6-8708-E5695034583E}" dt="2022-09-17T20:00:46.252" v="1349" actId="478"/>
          <ac:cxnSpMkLst>
            <pc:docMk/>
            <pc:sldMk cId="1052286405" sldId="272"/>
            <ac:cxnSpMk id="44" creationId="{2A94F81F-BB28-4A9F-9A92-180431177EFD}"/>
          </ac:cxnSpMkLst>
        </pc:cxnChg>
        <pc:cxnChg chg="add del mod">
          <ac:chgData name="andres rendo sanchez" userId="1d3ea28edc38020e" providerId="LiveId" clId="{632B9426-1EBD-4EB6-8708-E5695034583E}" dt="2022-09-17T20:21:41.020" v="1599" actId="11529"/>
          <ac:cxnSpMkLst>
            <pc:docMk/>
            <pc:sldMk cId="1052286405" sldId="272"/>
            <ac:cxnSpMk id="77" creationId="{4F298631-2E80-41F8-AF42-E2DD8E1E6DF5}"/>
          </ac:cxnSpMkLst>
        </pc:cxnChg>
      </pc:sldChg>
      <pc:sldChg chg="modSp add mod">
        <pc:chgData name="andres rendo sanchez" userId="1d3ea28edc38020e" providerId="LiveId" clId="{632B9426-1EBD-4EB6-8708-E5695034583E}" dt="2022-10-05T04:51:57.411" v="2172" actId="122"/>
        <pc:sldMkLst>
          <pc:docMk/>
          <pc:sldMk cId="124028865" sldId="274"/>
        </pc:sldMkLst>
        <pc:spChg chg="mod">
          <ac:chgData name="andres rendo sanchez" userId="1d3ea28edc38020e" providerId="LiveId" clId="{632B9426-1EBD-4EB6-8708-E5695034583E}" dt="2022-10-05T04:48:46.261" v="2025" actId="1076"/>
          <ac:spMkLst>
            <pc:docMk/>
            <pc:sldMk cId="124028865" sldId="274"/>
            <ac:spMk id="13" creationId="{694639EE-6629-402A-9179-3E3D26842D16}"/>
          </ac:spMkLst>
        </pc:spChg>
        <pc:spChg chg="mod">
          <ac:chgData name="andres rendo sanchez" userId="1d3ea28edc38020e" providerId="LiveId" clId="{632B9426-1EBD-4EB6-8708-E5695034583E}" dt="2022-10-05T04:47:29.361" v="1924" actId="14100"/>
          <ac:spMkLst>
            <pc:docMk/>
            <pc:sldMk cId="124028865" sldId="274"/>
            <ac:spMk id="50" creationId="{9757EDB4-CA9C-47E0-AAC6-99D78E96BF3D}"/>
          </ac:spMkLst>
        </pc:spChg>
        <pc:spChg chg="mod">
          <ac:chgData name="andres rendo sanchez" userId="1d3ea28edc38020e" providerId="LiveId" clId="{632B9426-1EBD-4EB6-8708-E5695034583E}" dt="2022-10-05T04:47:00.150" v="1866" actId="20577"/>
          <ac:spMkLst>
            <pc:docMk/>
            <pc:sldMk cId="124028865" sldId="274"/>
            <ac:spMk id="54" creationId="{F9963BFE-2F7F-4992-B2B9-AD4363B85E3A}"/>
          </ac:spMkLst>
        </pc:spChg>
        <pc:spChg chg="mod">
          <ac:chgData name="andres rendo sanchez" userId="1d3ea28edc38020e" providerId="LiveId" clId="{632B9426-1EBD-4EB6-8708-E5695034583E}" dt="2022-10-05T04:48:41.058" v="2024" actId="20577"/>
          <ac:spMkLst>
            <pc:docMk/>
            <pc:sldMk cId="124028865" sldId="274"/>
            <ac:spMk id="56" creationId="{AF268AB7-92EF-4581-9BB6-B1203E7428AD}"/>
          </ac:spMkLst>
        </pc:spChg>
        <pc:spChg chg="mod">
          <ac:chgData name="andres rendo sanchez" userId="1d3ea28edc38020e" providerId="LiveId" clId="{632B9426-1EBD-4EB6-8708-E5695034583E}" dt="2022-10-05T04:47:59.781" v="1973" actId="122"/>
          <ac:spMkLst>
            <pc:docMk/>
            <pc:sldMk cId="124028865" sldId="274"/>
            <ac:spMk id="62" creationId="{D81C4777-D6EF-436D-805C-38D6FC333A68}"/>
          </ac:spMkLst>
        </pc:spChg>
        <pc:spChg chg="mod">
          <ac:chgData name="andres rendo sanchez" userId="1d3ea28edc38020e" providerId="LiveId" clId="{632B9426-1EBD-4EB6-8708-E5695034583E}" dt="2022-10-05T04:51:57.411" v="2172" actId="122"/>
          <ac:spMkLst>
            <pc:docMk/>
            <pc:sldMk cId="124028865" sldId="274"/>
            <ac:spMk id="72" creationId="{8631645A-5667-4FA4-A80F-958BC79F1018}"/>
          </ac:spMkLst>
        </pc:spChg>
        <pc:spChg chg="mod">
          <ac:chgData name="andres rendo sanchez" userId="1d3ea28edc38020e" providerId="LiveId" clId="{632B9426-1EBD-4EB6-8708-E5695034583E}" dt="2022-10-05T04:50:32.092" v="2082" actId="20577"/>
          <ac:spMkLst>
            <pc:docMk/>
            <pc:sldMk cId="124028865" sldId="274"/>
            <ac:spMk id="81" creationId="{007F807D-0883-4053-BF04-26F79153A2EB}"/>
          </ac:spMkLst>
        </pc:spChg>
        <pc:spChg chg="mod">
          <ac:chgData name="andres rendo sanchez" userId="1d3ea28edc38020e" providerId="LiveId" clId="{632B9426-1EBD-4EB6-8708-E5695034583E}" dt="2022-10-05T04:51:00.915" v="2129" actId="14100"/>
          <ac:spMkLst>
            <pc:docMk/>
            <pc:sldMk cId="124028865" sldId="274"/>
            <ac:spMk id="87" creationId="{1E6611DC-6C04-4826-B41B-16B82E28D474}"/>
          </ac:spMkLst>
        </pc:spChg>
        <pc:spChg chg="mod">
          <ac:chgData name="andres rendo sanchez" userId="1d3ea28edc38020e" providerId="LiveId" clId="{632B9426-1EBD-4EB6-8708-E5695034583E}" dt="2022-10-05T04:50:38.046" v="2090" actId="20577"/>
          <ac:spMkLst>
            <pc:docMk/>
            <pc:sldMk cId="124028865" sldId="274"/>
            <ac:spMk id="98" creationId="{8B2DF52C-46D6-488F-9572-46E7D52D72D1}"/>
          </ac:spMkLst>
        </pc:spChg>
        <pc:spChg chg="mod">
          <ac:chgData name="andres rendo sanchez" userId="1d3ea28edc38020e" providerId="LiveId" clId="{632B9426-1EBD-4EB6-8708-E5695034583E}" dt="2022-10-05T04:50:22.909" v="2080" actId="1076"/>
          <ac:spMkLst>
            <pc:docMk/>
            <pc:sldMk cId="124028865" sldId="274"/>
            <ac:spMk id="99" creationId="{A20F12A1-E846-4288-8FA0-B1F15CAAAE19}"/>
          </ac:spMkLst>
        </pc:spChg>
        <pc:spChg chg="mod">
          <ac:chgData name="andres rendo sanchez" userId="1d3ea28edc38020e" providerId="LiveId" clId="{632B9426-1EBD-4EB6-8708-E5695034583E}" dt="2022-10-05T04:50:25.068" v="2081" actId="1076"/>
          <ac:spMkLst>
            <pc:docMk/>
            <pc:sldMk cId="124028865" sldId="274"/>
            <ac:spMk id="100" creationId="{0972C27F-C065-4EA7-8988-B751BC438EEE}"/>
          </ac:spMkLst>
        </pc:spChg>
        <pc:spChg chg="mod">
          <ac:chgData name="andres rendo sanchez" userId="1d3ea28edc38020e" providerId="LiveId" clId="{632B9426-1EBD-4EB6-8708-E5695034583E}" dt="2022-10-05T04:48:05.503" v="1974" actId="1076"/>
          <ac:spMkLst>
            <pc:docMk/>
            <pc:sldMk cId="124028865" sldId="274"/>
            <ac:spMk id="101" creationId="{980B3322-EECA-4696-AC40-9E1CD3295C56}"/>
          </ac:spMkLst>
        </pc:spChg>
      </pc:sldChg>
      <pc:sldChg chg="addSp delSp modSp add mod delAnim">
        <pc:chgData name="andres rendo sanchez" userId="1d3ea28edc38020e" providerId="LiveId" clId="{632B9426-1EBD-4EB6-8708-E5695034583E}" dt="2022-10-24T17:01:28.563" v="3246" actId="20577"/>
        <pc:sldMkLst>
          <pc:docMk/>
          <pc:sldMk cId="395463174" sldId="275"/>
        </pc:sldMkLst>
        <pc:spChg chg="del">
          <ac:chgData name="andres rendo sanchez" userId="1d3ea28edc38020e" providerId="LiveId" clId="{632B9426-1EBD-4EB6-8708-E5695034583E}" dt="2022-10-24T13:35:38.778" v="2174" actId="21"/>
          <ac:spMkLst>
            <pc:docMk/>
            <pc:sldMk cId="395463174" sldId="275"/>
            <ac:spMk id="7" creationId="{70B74DEE-E1D2-4F2A-A76E-D3171929CEE1}"/>
          </ac:spMkLst>
        </pc:spChg>
        <pc:spChg chg="mod">
          <ac:chgData name="andres rendo sanchez" userId="1d3ea28edc38020e" providerId="LiveId" clId="{632B9426-1EBD-4EB6-8708-E5695034583E}" dt="2022-10-24T16:09:41.106" v="2792" actId="14100"/>
          <ac:spMkLst>
            <pc:docMk/>
            <pc:sldMk cId="395463174" sldId="275"/>
            <ac:spMk id="10" creationId="{7145E9D3-F865-4C35-AD81-8300A838889D}"/>
          </ac:spMkLst>
        </pc:spChg>
        <pc:spChg chg="del">
          <ac:chgData name="andres rendo sanchez" userId="1d3ea28edc38020e" providerId="LiveId" clId="{632B9426-1EBD-4EB6-8708-E5695034583E}" dt="2022-10-24T13:36:47.823" v="2220" actId="478"/>
          <ac:spMkLst>
            <pc:docMk/>
            <pc:sldMk cId="395463174" sldId="275"/>
            <ac:spMk id="11" creationId="{560DB743-2DEE-4A14-802C-9619504496AF}"/>
          </ac:spMkLst>
        </pc:spChg>
        <pc:spChg chg="mod">
          <ac:chgData name="andres rendo sanchez" userId="1d3ea28edc38020e" providerId="LiveId" clId="{632B9426-1EBD-4EB6-8708-E5695034583E}" dt="2022-10-24T16:20:41.806" v="2973" actId="1076"/>
          <ac:spMkLst>
            <pc:docMk/>
            <pc:sldMk cId="395463174" sldId="275"/>
            <ac:spMk id="12" creationId="{05371B7E-C0D3-43A5-B8CD-EDA466CECC01}"/>
          </ac:spMkLst>
        </pc:spChg>
        <pc:spChg chg="mod">
          <ac:chgData name="andres rendo sanchez" userId="1d3ea28edc38020e" providerId="LiveId" clId="{632B9426-1EBD-4EB6-8708-E5695034583E}" dt="2022-10-24T16:13:03.074" v="2833" actId="1076"/>
          <ac:spMkLst>
            <pc:docMk/>
            <pc:sldMk cId="395463174" sldId="275"/>
            <ac:spMk id="13" creationId="{694639EE-6629-402A-9179-3E3D26842D16}"/>
          </ac:spMkLst>
        </pc:spChg>
        <pc:spChg chg="mod">
          <ac:chgData name="andres rendo sanchez" userId="1d3ea28edc38020e" providerId="LiveId" clId="{632B9426-1EBD-4EB6-8708-E5695034583E}" dt="2022-10-24T16:21:44.969" v="3017" actId="20577"/>
          <ac:spMkLst>
            <pc:docMk/>
            <pc:sldMk cId="395463174" sldId="275"/>
            <ac:spMk id="15" creationId="{681BB566-7917-4F62-8CA3-B84E3C935917}"/>
          </ac:spMkLst>
        </pc:spChg>
        <pc:spChg chg="del">
          <ac:chgData name="andres rendo sanchez" userId="1d3ea28edc38020e" providerId="LiveId" clId="{632B9426-1EBD-4EB6-8708-E5695034583E}" dt="2022-10-24T16:04:35.858" v="2735" actId="478"/>
          <ac:spMkLst>
            <pc:docMk/>
            <pc:sldMk cId="395463174" sldId="275"/>
            <ac:spMk id="34" creationId="{EF076C65-B0B2-4FF6-BC38-CFAC9C3E59E3}"/>
          </ac:spMkLst>
        </pc:spChg>
        <pc:spChg chg="mod">
          <ac:chgData name="andres rendo sanchez" userId="1d3ea28edc38020e" providerId="LiveId" clId="{632B9426-1EBD-4EB6-8708-E5695034583E}" dt="2022-10-24T15:53:50.603" v="2615" actId="1076"/>
          <ac:spMkLst>
            <pc:docMk/>
            <pc:sldMk cId="395463174" sldId="275"/>
            <ac:spMk id="50" creationId="{9757EDB4-CA9C-47E0-AAC6-99D78E96BF3D}"/>
          </ac:spMkLst>
        </pc:spChg>
        <pc:spChg chg="add mod">
          <ac:chgData name="andres rendo sanchez" userId="1d3ea28edc38020e" providerId="LiveId" clId="{632B9426-1EBD-4EB6-8708-E5695034583E}" dt="2022-10-24T17:00:06.525" v="3164" actId="14100"/>
          <ac:spMkLst>
            <pc:docMk/>
            <pc:sldMk cId="395463174" sldId="275"/>
            <ac:spMk id="51" creationId="{9BD1667F-27A5-4A3B-BB0B-1CB127EE6665}"/>
          </ac:spMkLst>
        </pc:spChg>
        <pc:spChg chg="add del mod">
          <ac:chgData name="andres rendo sanchez" userId="1d3ea28edc38020e" providerId="LiveId" clId="{632B9426-1EBD-4EB6-8708-E5695034583E}" dt="2022-10-24T17:00:21.425" v="3168"/>
          <ac:spMkLst>
            <pc:docMk/>
            <pc:sldMk cId="395463174" sldId="275"/>
            <ac:spMk id="52" creationId="{E7116CCF-8C6E-4FEA-9D52-65198B3A9C73}"/>
          </ac:spMkLst>
        </pc:spChg>
        <pc:spChg chg="add del mod">
          <ac:chgData name="andres rendo sanchez" userId="1d3ea28edc38020e" providerId="LiveId" clId="{632B9426-1EBD-4EB6-8708-E5695034583E}" dt="2022-10-24T17:00:19.597" v="3167"/>
          <ac:spMkLst>
            <pc:docMk/>
            <pc:sldMk cId="395463174" sldId="275"/>
            <ac:spMk id="53" creationId="{12072749-06A4-45E0-90AD-78FF1D221C5E}"/>
          </ac:spMkLst>
        </pc:spChg>
        <pc:spChg chg="add del mod">
          <ac:chgData name="andres rendo sanchez" userId="1d3ea28edc38020e" providerId="LiveId" clId="{632B9426-1EBD-4EB6-8708-E5695034583E}" dt="2022-10-24T16:06:58.921" v="2762" actId="478"/>
          <ac:spMkLst>
            <pc:docMk/>
            <pc:sldMk cId="395463174" sldId="275"/>
            <ac:spMk id="53" creationId="{46C2BBDE-3936-495C-80B7-A83235BB3D02}"/>
          </ac:spMkLst>
        </pc:spChg>
        <pc:spChg chg="mod">
          <ac:chgData name="andres rendo sanchez" userId="1d3ea28edc38020e" providerId="LiveId" clId="{632B9426-1EBD-4EB6-8708-E5695034583E}" dt="2022-10-24T16:19:12.859" v="2947" actId="1076"/>
          <ac:spMkLst>
            <pc:docMk/>
            <pc:sldMk cId="395463174" sldId="275"/>
            <ac:spMk id="54" creationId="{F9963BFE-2F7F-4992-B2B9-AD4363B85E3A}"/>
          </ac:spMkLst>
        </pc:spChg>
        <pc:spChg chg="add mod">
          <ac:chgData name="andres rendo sanchez" userId="1d3ea28edc38020e" providerId="LiveId" clId="{632B9426-1EBD-4EB6-8708-E5695034583E}" dt="2022-10-24T16:12:30.803" v="2824" actId="1076"/>
          <ac:spMkLst>
            <pc:docMk/>
            <pc:sldMk cId="395463174" sldId="275"/>
            <ac:spMk id="55" creationId="{221D4A77-F8C2-4EE0-BC58-7EC4A129052D}"/>
          </ac:spMkLst>
        </pc:spChg>
        <pc:spChg chg="mod">
          <ac:chgData name="andres rendo sanchez" userId="1d3ea28edc38020e" providerId="LiveId" clId="{632B9426-1EBD-4EB6-8708-E5695034583E}" dt="2022-10-24T16:22:02.636" v="3018" actId="1076"/>
          <ac:spMkLst>
            <pc:docMk/>
            <pc:sldMk cId="395463174" sldId="275"/>
            <ac:spMk id="56" creationId="{AF268AB7-92EF-4581-9BB6-B1203E7428AD}"/>
          </ac:spMkLst>
        </pc:spChg>
        <pc:spChg chg="add mod">
          <ac:chgData name="andres rendo sanchez" userId="1d3ea28edc38020e" providerId="LiveId" clId="{632B9426-1EBD-4EB6-8708-E5695034583E}" dt="2022-10-24T16:59:31.428" v="3159" actId="1076"/>
          <ac:spMkLst>
            <pc:docMk/>
            <pc:sldMk cId="395463174" sldId="275"/>
            <ac:spMk id="57" creationId="{3D4CA7BD-7241-46FD-BE97-47B57B5F7DE3}"/>
          </ac:spMkLst>
        </pc:spChg>
        <pc:spChg chg="add mod">
          <ac:chgData name="andres rendo sanchez" userId="1d3ea28edc38020e" providerId="LiveId" clId="{632B9426-1EBD-4EB6-8708-E5695034583E}" dt="2022-10-24T16:23:32.519" v="3059"/>
          <ac:spMkLst>
            <pc:docMk/>
            <pc:sldMk cId="395463174" sldId="275"/>
            <ac:spMk id="58" creationId="{DACD5037-6917-44BD-9BD7-F21156F298FB}"/>
          </ac:spMkLst>
        </pc:spChg>
        <pc:spChg chg="add mod">
          <ac:chgData name="andres rendo sanchez" userId="1d3ea28edc38020e" providerId="LiveId" clId="{632B9426-1EBD-4EB6-8708-E5695034583E}" dt="2022-10-24T16:24:00.910" v="3067" actId="1076"/>
          <ac:spMkLst>
            <pc:docMk/>
            <pc:sldMk cId="395463174" sldId="275"/>
            <ac:spMk id="59" creationId="{E47950EF-78FC-4E61-BCA9-F25EC05B7BBA}"/>
          </ac:spMkLst>
        </pc:spChg>
        <pc:spChg chg="add mod">
          <ac:chgData name="andres rendo sanchez" userId="1d3ea28edc38020e" providerId="LiveId" clId="{632B9426-1EBD-4EB6-8708-E5695034583E}" dt="2022-10-24T17:01:28.563" v="3246" actId="20577"/>
          <ac:spMkLst>
            <pc:docMk/>
            <pc:sldMk cId="395463174" sldId="275"/>
            <ac:spMk id="60" creationId="{B3098CEF-948B-4DF8-94F1-78BD5616890F}"/>
          </ac:spMkLst>
        </pc:spChg>
        <pc:spChg chg="del mod">
          <ac:chgData name="andres rendo sanchez" userId="1d3ea28edc38020e" providerId="LiveId" clId="{632B9426-1EBD-4EB6-8708-E5695034583E}" dt="2022-10-24T16:12:38.875" v="2826" actId="478"/>
          <ac:spMkLst>
            <pc:docMk/>
            <pc:sldMk cId="395463174" sldId="275"/>
            <ac:spMk id="60" creationId="{B689704B-DB2B-4683-A471-4664397C2456}"/>
          </ac:spMkLst>
        </pc:spChg>
        <pc:spChg chg="add mod">
          <ac:chgData name="andres rendo sanchez" userId="1d3ea28edc38020e" providerId="LiveId" clId="{632B9426-1EBD-4EB6-8708-E5695034583E}" dt="2022-10-24T16:25:37.247" v="3158" actId="20577"/>
          <ac:spMkLst>
            <pc:docMk/>
            <pc:sldMk cId="395463174" sldId="275"/>
            <ac:spMk id="61" creationId="{882A2DD7-085E-42AE-8BCD-AF6AA03F7ED3}"/>
          </ac:spMkLst>
        </pc:spChg>
        <pc:spChg chg="mod">
          <ac:chgData name="andres rendo sanchez" userId="1d3ea28edc38020e" providerId="LiveId" clId="{632B9426-1EBD-4EB6-8708-E5695034583E}" dt="2022-10-24T16:13:36.995" v="2838" actId="1076"/>
          <ac:spMkLst>
            <pc:docMk/>
            <pc:sldMk cId="395463174" sldId="275"/>
            <ac:spMk id="62" creationId="{D81C4777-D6EF-436D-805C-38D6FC333A68}"/>
          </ac:spMkLst>
        </pc:spChg>
        <pc:spChg chg="add mod">
          <ac:chgData name="andres rendo sanchez" userId="1d3ea28edc38020e" providerId="LiveId" clId="{632B9426-1EBD-4EB6-8708-E5695034583E}" dt="2022-10-24T16:24:46.737" v="3076" actId="688"/>
          <ac:spMkLst>
            <pc:docMk/>
            <pc:sldMk cId="395463174" sldId="275"/>
            <ac:spMk id="63" creationId="{4763520B-0D6E-497E-8FC0-C6929A307F11}"/>
          </ac:spMkLst>
        </pc:spChg>
        <pc:spChg chg="mod">
          <ac:chgData name="andres rendo sanchez" userId="1d3ea28edc38020e" providerId="LiveId" clId="{632B9426-1EBD-4EB6-8708-E5695034583E}" dt="2022-10-24T15:49:48.169" v="2550" actId="20577"/>
          <ac:spMkLst>
            <pc:docMk/>
            <pc:sldMk cId="395463174" sldId="275"/>
            <ac:spMk id="72" creationId="{8631645A-5667-4FA4-A80F-958BC79F1018}"/>
          </ac:spMkLst>
        </pc:spChg>
        <pc:spChg chg="mod">
          <ac:chgData name="andres rendo sanchez" userId="1d3ea28edc38020e" providerId="LiveId" clId="{632B9426-1EBD-4EB6-8708-E5695034583E}" dt="2022-10-24T15:46:11.147" v="2379" actId="122"/>
          <ac:spMkLst>
            <pc:docMk/>
            <pc:sldMk cId="395463174" sldId="275"/>
            <ac:spMk id="81" creationId="{007F807D-0883-4053-BF04-26F79153A2EB}"/>
          </ac:spMkLst>
        </pc:spChg>
        <pc:spChg chg="del">
          <ac:chgData name="andres rendo sanchez" userId="1d3ea28edc38020e" providerId="LiveId" clId="{632B9426-1EBD-4EB6-8708-E5695034583E}" dt="2022-10-24T13:38:33.189" v="2270" actId="21"/>
          <ac:spMkLst>
            <pc:docMk/>
            <pc:sldMk cId="395463174" sldId="275"/>
            <ac:spMk id="84" creationId="{4B5F786E-06BF-40AF-8065-93AB8B43BF5B}"/>
          </ac:spMkLst>
        </pc:spChg>
        <pc:spChg chg="mod">
          <ac:chgData name="andres rendo sanchez" userId="1d3ea28edc38020e" providerId="LiveId" clId="{632B9426-1EBD-4EB6-8708-E5695034583E}" dt="2022-10-24T16:22:30.860" v="3058" actId="1076"/>
          <ac:spMkLst>
            <pc:docMk/>
            <pc:sldMk cId="395463174" sldId="275"/>
            <ac:spMk id="87" creationId="{1E6611DC-6C04-4826-B41B-16B82E28D474}"/>
          </ac:spMkLst>
        </pc:spChg>
        <pc:spChg chg="mod">
          <ac:chgData name="andres rendo sanchez" userId="1d3ea28edc38020e" providerId="LiveId" clId="{632B9426-1EBD-4EB6-8708-E5695034583E}" dt="2022-10-24T16:05:05.893" v="2742" actId="1076"/>
          <ac:spMkLst>
            <pc:docMk/>
            <pc:sldMk cId="395463174" sldId="275"/>
            <ac:spMk id="93" creationId="{A1196189-4761-4A5F-BAD3-D9D6964BD73F}"/>
          </ac:spMkLst>
        </pc:spChg>
        <pc:spChg chg="del mod">
          <ac:chgData name="andres rendo sanchez" userId="1d3ea28edc38020e" providerId="LiveId" clId="{632B9426-1EBD-4EB6-8708-E5695034583E}" dt="2022-10-24T13:38:57.498" v="2275" actId="21"/>
          <ac:spMkLst>
            <pc:docMk/>
            <pc:sldMk cId="395463174" sldId="275"/>
            <ac:spMk id="97" creationId="{E7FD3A0E-B368-4FFE-A486-B2ED8332F3A5}"/>
          </ac:spMkLst>
        </pc:spChg>
        <pc:spChg chg="del">
          <ac:chgData name="andres rendo sanchez" userId="1d3ea28edc38020e" providerId="LiveId" clId="{632B9426-1EBD-4EB6-8708-E5695034583E}" dt="2022-10-24T13:38:36.859" v="2271" actId="21"/>
          <ac:spMkLst>
            <pc:docMk/>
            <pc:sldMk cId="395463174" sldId="275"/>
            <ac:spMk id="98" creationId="{8B2DF52C-46D6-488F-9572-46E7D52D72D1}"/>
          </ac:spMkLst>
        </pc:spChg>
        <pc:spChg chg="del">
          <ac:chgData name="andres rendo sanchez" userId="1d3ea28edc38020e" providerId="LiveId" clId="{632B9426-1EBD-4EB6-8708-E5695034583E}" dt="2022-10-24T16:05:18.627" v="2743" actId="478"/>
          <ac:spMkLst>
            <pc:docMk/>
            <pc:sldMk cId="395463174" sldId="275"/>
            <ac:spMk id="99" creationId="{A20F12A1-E846-4288-8FA0-B1F15CAAAE19}"/>
          </ac:spMkLst>
        </pc:spChg>
        <pc:spChg chg="add del mod">
          <ac:chgData name="andres rendo sanchez" userId="1d3ea28edc38020e" providerId="LiveId" clId="{632B9426-1EBD-4EB6-8708-E5695034583E}" dt="2022-10-24T16:23:40.735" v="3062" actId="1076"/>
          <ac:spMkLst>
            <pc:docMk/>
            <pc:sldMk cId="395463174" sldId="275"/>
            <ac:spMk id="100" creationId="{0972C27F-C065-4EA7-8988-B751BC438EEE}"/>
          </ac:spMkLst>
        </pc:spChg>
        <pc:spChg chg="del">
          <ac:chgData name="andres rendo sanchez" userId="1d3ea28edc38020e" providerId="LiveId" clId="{632B9426-1EBD-4EB6-8708-E5695034583E}" dt="2022-10-24T16:04:40.617" v="2737" actId="478"/>
          <ac:spMkLst>
            <pc:docMk/>
            <pc:sldMk cId="395463174" sldId="275"/>
            <ac:spMk id="102" creationId="{81475BF2-9ADF-437A-85F2-E9C60E960021}"/>
          </ac:spMkLst>
        </pc:spChg>
        <pc:spChg chg="del">
          <ac:chgData name="andres rendo sanchez" userId="1d3ea28edc38020e" providerId="LiveId" clId="{632B9426-1EBD-4EB6-8708-E5695034583E}" dt="2022-10-24T16:04:38.168" v="2736" actId="478"/>
          <ac:spMkLst>
            <pc:docMk/>
            <pc:sldMk cId="395463174" sldId="275"/>
            <ac:spMk id="103" creationId="{C1CAF7B9-7067-4E3B-86EF-A05606636583}"/>
          </ac:spMkLst>
        </pc:spChg>
        <pc:picChg chg="mod">
          <ac:chgData name="andres rendo sanchez" userId="1d3ea28edc38020e" providerId="LiveId" clId="{632B9426-1EBD-4EB6-8708-E5695034583E}" dt="2022-10-24T16:59:59.995" v="3163" actId="1076"/>
          <ac:picMkLst>
            <pc:docMk/>
            <pc:sldMk cId="395463174" sldId="275"/>
            <ac:picMk id="5" creationId="{565ABA1F-781B-4FD8-A432-7D39A1339B98}"/>
          </ac:picMkLst>
        </pc:picChg>
        <pc:picChg chg="add del mod">
          <ac:chgData name="andres rendo sanchez" userId="1d3ea28edc38020e" providerId="LiveId" clId="{632B9426-1EBD-4EB6-8708-E5695034583E}" dt="2022-10-24T16:17:29.247" v="2854" actId="1076"/>
          <ac:picMkLst>
            <pc:docMk/>
            <pc:sldMk cId="395463174" sldId="275"/>
            <ac:picMk id="8" creationId="{35FB7CDF-B30E-4FBA-8E21-064B85929E8E}"/>
          </ac:picMkLst>
        </pc:picChg>
        <pc:picChg chg="mod">
          <ac:chgData name="andres rendo sanchez" userId="1d3ea28edc38020e" providerId="LiveId" clId="{632B9426-1EBD-4EB6-8708-E5695034583E}" dt="2022-10-24T16:24:31.735" v="3073" actId="1076"/>
          <ac:picMkLst>
            <pc:docMk/>
            <pc:sldMk cId="395463174" sldId="275"/>
            <ac:picMk id="49" creationId="{E1C36B39-B83C-4011-A253-C7E1757E88EB}"/>
          </ac:picMkLst>
        </pc:picChg>
        <pc:picChg chg="mod">
          <ac:chgData name="andres rendo sanchez" userId="1d3ea28edc38020e" providerId="LiveId" clId="{632B9426-1EBD-4EB6-8708-E5695034583E}" dt="2022-10-24T16:09:03.156" v="2789" actId="1076"/>
          <ac:picMkLst>
            <pc:docMk/>
            <pc:sldMk cId="395463174" sldId="275"/>
            <ac:picMk id="74" creationId="{BD015CC5-C81F-405F-9E0D-4C5118BC2113}"/>
          </ac:picMkLst>
        </pc:picChg>
      </pc:sldChg>
    </pc:docChg>
  </pc:docChgLst>
  <pc:docChgLst>
    <pc:chgData name="andres rendo sanchez" userId="1d3ea28edc38020e" providerId="LiveId" clId="{DC18BCEC-5CD4-4AC0-A383-98E08EDF6973}"/>
    <pc:docChg chg="custSel modSld sldOrd">
      <pc:chgData name="andres rendo sanchez" userId="1d3ea28edc38020e" providerId="LiveId" clId="{DC18BCEC-5CD4-4AC0-A383-98E08EDF6973}" dt="2023-12-08T17:54:40.034" v="158" actId="122"/>
      <pc:docMkLst>
        <pc:docMk/>
      </pc:docMkLst>
      <pc:sldChg chg="modSp mod ord">
        <pc:chgData name="andres rendo sanchez" userId="1d3ea28edc38020e" providerId="LiveId" clId="{DC18BCEC-5CD4-4AC0-A383-98E08EDF6973}" dt="2023-12-08T17:54:11.682" v="144"/>
        <pc:sldMkLst>
          <pc:docMk/>
          <pc:sldMk cId="1945495555" sldId="276"/>
        </pc:sldMkLst>
        <pc:spChg chg="mod">
          <ac:chgData name="andres rendo sanchez" userId="1d3ea28edc38020e" providerId="LiveId" clId="{DC18BCEC-5CD4-4AC0-A383-98E08EDF6973}" dt="2023-12-08T17:51:45.802" v="15" actId="20577"/>
          <ac:spMkLst>
            <pc:docMk/>
            <pc:sldMk cId="1945495555" sldId="276"/>
            <ac:spMk id="2" creationId="{8D3B74C4-EC2A-55AD-9566-37F96F026058}"/>
          </ac:spMkLst>
        </pc:spChg>
        <pc:spChg chg="mod">
          <ac:chgData name="andres rendo sanchez" userId="1d3ea28edc38020e" providerId="LiveId" clId="{DC18BCEC-5CD4-4AC0-A383-98E08EDF6973}" dt="2023-12-08T17:54:04.131" v="142" actId="20577"/>
          <ac:spMkLst>
            <pc:docMk/>
            <pc:sldMk cId="1945495555" sldId="276"/>
            <ac:spMk id="10" creationId="{C8668E92-88E1-610D-91CF-F0A8B911B4AD}"/>
          </ac:spMkLst>
        </pc:spChg>
        <pc:spChg chg="mod">
          <ac:chgData name="andres rendo sanchez" userId="1d3ea28edc38020e" providerId="LiveId" clId="{DC18BCEC-5CD4-4AC0-A383-98E08EDF6973}" dt="2023-12-08T17:52:39.020" v="43" actId="20577"/>
          <ac:spMkLst>
            <pc:docMk/>
            <pc:sldMk cId="1945495555" sldId="276"/>
            <ac:spMk id="50" creationId="{9757EDB4-CA9C-47E0-AAC6-99D78E96BF3D}"/>
          </ac:spMkLst>
        </pc:spChg>
        <pc:spChg chg="mod">
          <ac:chgData name="andres rendo sanchez" userId="1d3ea28edc38020e" providerId="LiveId" clId="{DC18BCEC-5CD4-4AC0-A383-98E08EDF6973}" dt="2023-12-08T17:52:48.423" v="57" actId="20577"/>
          <ac:spMkLst>
            <pc:docMk/>
            <pc:sldMk cId="1945495555" sldId="276"/>
            <ac:spMk id="62" creationId="{D81C4777-D6EF-436D-805C-38D6FC333A68}"/>
          </ac:spMkLst>
        </pc:spChg>
        <pc:spChg chg="mod">
          <ac:chgData name="andres rendo sanchez" userId="1d3ea28edc38020e" providerId="LiveId" clId="{DC18BCEC-5CD4-4AC0-A383-98E08EDF6973}" dt="2023-12-08T17:53:28.100" v="97" actId="20577"/>
          <ac:spMkLst>
            <pc:docMk/>
            <pc:sldMk cId="1945495555" sldId="276"/>
            <ac:spMk id="72" creationId="{8631645A-5667-4FA4-A80F-958BC79F1018}"/>
          </ac:spMkLst>
        </pc:spChg>
        <pc:spChg chg="mod">
          <ac:chgData name="andres rendo sanchez" userId="1d3ea28edc38020e" providerId="LiveId" clId="{DC18BCEC-5CD4-4AC0-A383-98E08EDF6973}" dt="2023-12-08T17:53:12.695" v="84" actId="5793"/>
          <ac:spMkLst>
            <pc:docMk/>
            <pc:sldMk cId="1945495555" sldId="276"/>
            <ac:spMk id="87" creationId="{1E6611DC-6C04-4826-B41B-16B82E28D474}"/>
          </ac:spMkLst>
        </pc:spChg>
      </pc:sldChg>
      <pc:sldChg chg="modSp mod">
        <pc:chgData name="andres rendo sanchez" userId="1d3ea28edc38020e" providerId="LiveId" clId="{DC18BCEC-5CD4-4AC0-A383-98E08EDF6973}" dt="2023-12-08T17:54:40.034" v="158" actId="122"/>
        <pc:sldMkLst>
          <pc:docMk/>
          <pc:sldMk cId="2377164253" sldId="292"/>
        </pc:sldMkLst>
        <pc:spChg chg="mod">
          <ac:chgData name="andres rendo sanchez" userId="1d3ea28edc38020e" providerId="LiveId" clId="{DC18BCEC-5CD4-4AC0-A383-98E08EDF6973}" dt="2023-12-08T17:54:40.034" v="158" actId="122"/>
          <ac:spMkLst>
            <pc:docMk/>
            <pc:sldMk cId="2377164253" sldId="292"/>
            <ac:spMk id="4" creationId="{00000000-0000-0000-0000-000000000000}"/>
          </ac:spMkLst>
        </pc:spChg>
      </pc:sldChg>
      <pc:sldChg chg="modSp mod ord">
        <pc:chgData name="andres rendo sanchez" userId="1d3ea28edc38020e" providerId="LiveId" clId="{DC18BCEC-5CD4-4AC0-A383-98E08EDF6973}" dt="2023-12-08T17:54:19.120" v="146"/>
        <pc:sldMkLst>
          <pc:docMk/>
          <pc:sldMk cId="1212120641" sldId="293"/>
        </pc:sldMkLst>
        <pc:spChg chg="mod">
          <ac:chgData name="andres rendo sanchez" userId="1d3ea28edc38020e" providerId="LiveId" clId="{DC18BCEC-5CD4-4AC0-A383-98E08EDF6973}" dt="2023-12-08T17:51:20.325" v="5" actId="20577"/>
          <ac:spMkLst>
            <pc:docMk/>
            <pc:sldMk cId="1212120641" sldId="293"/>
            <ac:spMk id="147" creationId="{F3AE564E-E1AB-422A-9067-1D83448922D2}"/>
          </ac:spMkLst>
        </pc:spChg>
        <pc:spChg chg="mod">
          <ac:chgData name="andres rendo sanchez" userId="1d3ea28edc38020e" providerId="LiveId" clId="{DC18BCEC-5CD4-4AC0-A383-98E08EDF6973}" dt="2023-12-08T17:51:28.277" v="7" actId="20577"/>
          <ac:spMkLst>
            <pc:docMk/>
            <pc:sldMk cId="1212120641" sldId="293"/>
            <ac:spMk id="153" creationId="{29118B4F-266C-48F0-8CAF-8BA67DF9A649}"/>
          </ac:spMkLst>
        </pc:spChg>
      </pc:sldChg>
    </pc:docChg>
  </pc:docChgLst>
  <pc:docChgLst>
    <pc:chgData name="andres rendo sanchez" userId="1d3ea28edc38020e" providerId="LiveId" clId="{3F6DE11F-1E72-4726-B529-E72F58CF565E}"/>
    <pc:docChg chg="undo redo custSel addSld delSld modSld">
      <pc:chgData name="andres rendo sanchez" userId="1d3ea28edc38020e" providerId="LiveId" clId="{3F6DE11F-1E72-4726-B529-E72F58CF565E}" dt="2022-12-10T14:46:18.318" v="370" actId="20577"/>
      <pc:docMkLst>
        <pc:docMk/>
      </pc:docMkLst>
      <pc:sldChg chg="addSp delSp modSp mod delAnim">
        <pc:chgData name="andres rendo sanchez" userId="1d3ea28edc38020e" providerId="LiveId" clId="{3F6DE11F-1E72-4726-B529-E72F58CF565E}" dt="2022-12-10T14:27:28.159" v="129" actId="1076"/>
        <pc:sldMkLst>
          <pc:docMk/>
          <pc:sldMk cId="546525199" sldId="273"/>
        </pc:sldMkLst>
        <pc:spChg chg="add del">
          <ac:chgData name="andres rendo sanchez" userId="1d3ea28edc38020e" providerId="LiveId" clId="{3F6DE11F-1E72-4726-B529-E72F58CF565E}" dt="2022-12-10T14:27:17.497" v="126" actId="21"/>
          <ac:spMkLst>
            <pc:docMk/>
            <pc:sldMk cId="546525199" sldId="273"/>
            <ac:spMk id="84" creationId="{4B5F786E-06BF-40AF-8065-93AB8B43BF5B}"/>
          </ac:spMkLst>
        </pc:spChg>
        <pc:spChg chg="mod">
          <ac:chgData name="andres rendo sanchez" userId="1d3ea28edc38020e" providerId="LiveId" clId="{3F6DE11F-1E72-4726-B529-E72F58CF565E}" dt="2022-12-10T14:27:28.159" v="129" actId="1076"/>
          <ac:spMkLst>
            <pc:docMk/>
            <pc:sldMk cId="546525199" sldId="273"/>
            <ac:spMk id="97" creationId="{E7FD3A0E-B368-4FFE-A486-B2ED8332F3A5}"/>
          </ac:spMkLst>
        </pc:spChg>
        <pc:spChg chg="del">
          <ac:chgData name="andres rendo sanchez" userId="1d3ea28edc38020e" providerId="LiveId" clId="{3F6DE11F-1E72-4726-B529-E72F58CF565E}" dt="2022-12-10T14:27:20.770" v="127" actId="21"/>
          <ac:spMkLst>
            <pc:docMk/>
            <pc:sldMk cId="546525199" sldId="273"/>
            <ac:spMk id="98" creationId="{8B2DF52C-46D6-488F-9572-46E7D52D72D1}"/>
          </ac:spMkLst>
        </pc:spChg>
      </pc:sldChg>
      <pc:sldChg chg="delSp modSp mod delAnim">
        <pc:chgData name="andres rendo sanchez" userId="1d3ea28edc38020e" providerId="LiveId" clId="{3F6DE11F-1E72-4726-B529-E72F58CF565E}" dt="2022-12-10T14:27:54.401" v="133" actId="14100"/>
        <pc:sldMkLst>
          <pc:docMk/>
          <pc:sldMk cId="124028865" sldId="274"/>
        </pc:sldMkLst>
        <pc:spChg chg="del">
          <ac:chgData name="andres rendo sanchez" userId="1d3ea28edc38020e" providerId="LiveId" clId="{3F6DE11F-1E72-4726-B529-E72F58CF565E}" dt="2022-12-10T14:27:50.848" v="132" actId="478"/>
          <ac:spMkLst>
            <pc:docMk/>
            <pc:sldMk cId="124028865" sldId="274"/>
            <ac:spMk id="84" creationId="{4B5F786E-06BF-40AF-8065-93AB8B43BF5B}"/>
          </ac:spMkLst>
        </pc:spChg>
        <pc:spChg chg="mod">
          <ac:chgData name="andres rendo sanchez" userId="1d3ea28edc38020e" providerId="LiveId" clId="{3F6DE11F-1E72-4726-B529-E72F58CF565E}" dt="2022-12-10T14:27:54.401" v="133" actId="14100"/>
          <ac:spMkLst>
            <pc:docMk/>
            <pc:sldMk cId="124028865" sldId="274"/>
            <ac:spMk id="97" creationId="{E7FD3A0E-B368-4FFE-A486-B2ED8332F3A5}"/>
          </ac:spMkLst>
        </pc:spChg>
        <pc:spChg chg="del mod">
          <ac:chgData name="andres rendo sanchez" userId="1d3ea28edc38020e" providerId="LiveId" clId="{3F6DE11F-1E72-4726-B529-E72F58CF565E}" dt="2022-12-10T14:27:47.890" v="131" actId="21"/>
          <ac:spMkLst>
            <pc:docMk/>
            <pc:sldMk cId="124028865" sldId="274"/>
            <ac:spMk id="98" creationId="{8B2DF52C-46D6-488F-9572-46E7D52D72D1}"/>
          </ac:spMkLst>
        </pc:spChg>
      </pc:sldChg>
      <pc:sldChg chg="addSp delSp modSp mod">
        <pc:chgData name="andres rendo sanchez" userId="1d3ea28edc38020e" providerId="LiveId" clId="{3F6DE11F-1E72-4726-B529-E72F58CF565E}" dt="2022-12-10T14:46:18.318" v="370" actId="20577"/>
        <pc:sldMkLst>
          <pc:docMk/>
          <pc:sldMk cId="395463174" sldId="275"/>
        </pc:sldMkLst>
        <pc:spChg chg="mod">
          <ac:chgData name="andres rendo sanchez" userId="1d3ea28edc38020e" providerId="LiveId" clId="{3F6DE11F-1E72-4726-B529-E72F58CF565E}" dt="2022-12-10T14:42:54.763" v="207" actId="1076"/>
          <ac:spMkLst>
            <pc:docMk/>
            <pc:sldMk cId="395463174" sldId="275"/>
            <ac:spMk id="10" creationId="{7145E9D3-F865-4C35-AD81-8300A838889D}"/>
          </ac:spMkLst>
        </pc:spChg>
        <pc:spChg chg="mod">
          <ac:chgData name="andres rendo sanchez" userId="1d3ea28edc38020e" providerId="LiveId" clId="{3F6DE11F-1E72-4726-B529-E72F58CF565E}" dt="2022-12-10T14:43:36.898" v="232" actId="14100"/>
          <ac:spMkLst>
            <pc:docMk/>
            <pc:sldMk cId="395463174" sldId="275"/>
            <ac:spMk id="13" creationId="{694639EE-6629-402A-9179-3E3D26842D16}"/>
          </ac:spMkLst>
        </pc:spChg>
        <pc:spChg chg="mod">
          <ac:chgData name="andres rendo sanchez" userId="1d3ea28edc38020e" providerId="LiveId" clId="{3F6DE11F-1E72-4726-B529-E72F58CF565E}" dt="2022-12-10T14:44:10.759" v="270" actId="20577"/>
          <ac:spMkLst>
            <pc:docMk/>
            <pc:sldMk cId="395463174" sldId="275"/>
            <ac:spMk id="50" creationId="{9757EDB4-CA9C-47E0-AAC6-99D78E96BF3D}"/>
          </ac:spMkLst>
        </pc:spChg>
        <pc:spChg chg="mod">
          <ac:chgData name="andres rendo sanchez" userId="1d3ea28edc38020e" providerId="LiveId" clId="{3F6DE11F-1E72-4726-B529-E72F58CF565E}" dt="2022-12-10T14:40:12.348" v="160" actId="1076"/>
          <ac:spMkLst>
            <pc:docMk/>
            <pc:sldMk cId="395463174" sldId="275"/>
            <ac:spMk id="51" creationId="{9BD1667F-27A5-4A3B-BB0B-1CB127EE6665}"/>
          </ac:spMkLst>
        </pc:spChg>
        <pc:spChg chg="add mod">
          <ac:chgData name="andres rendo sanchez" userId="1d3ea28edc38020e" providerId="LiveId" clId="{3F6DE11F-1E72-4726-B529-E72F58CF565E}" dt="2022-12-10T14:41:28.275" v="164" actId="1076"/>
          <ac:spMkLst>
            <pc:docMk/>
            <pc:sldMk cId="395463174" sldId="275"/>
            <ac:spMk id="52" creationId="{7D5DD1AC-8FFA-43CB-A0A9-BD1E6C4A7B1B}"/>
          </ac:spMkLst>
        </pc:spChg>
        <pc:spChg chg="mod">
          <ac:chgData name="andres rendo sanchez" userId="1d3ea28edc38020e" providerId="LiveId" clId="{3F6DE11F-1E72-4726-B529-E72F58CF565E}" dt="2022-12-10T14:46:18.318" v="370" actId="20577"/>
          <ac:spMkLst>
            <pc:docMk/>
            <pc:sldMk cId="395463174" sldId="275"/>
            <ac:spMk id="54" creationId="{F9963BFE-2F7F-4992-B2B9-AD4363B85E3A}"/>
          </ac:spMkLst>
        </pc:spChg>
        <pc:spChg chg="del">
          <ac:chgData name="andres rendo sanchez" userId="1d3ea28edc38020e" providerId="LiveId" clId="{3F6DE11F-1E72-4726-B529-E72F58CF565E}" dt="2022-12-10T14:39:40.614" v="148" actId="478"/>
          <ac:spMkLst>
            <pc:docMk/>
            <pc:sldMk cId="395463174" sldId="275"/>
            <ac:spMk id="55" creationId="{221D4A77-F8C2-4EE0-BC58-7EC4A129052D}"/>
          </ac:spMkLst>
        </pc:spChg>
        <pc:spChg chg="mod">
          <ac:chgData name="andres rendo sanchez" userId="1d3ea28edc38020e" providerId="LiveId" clId="{3F6DE11F-1E72-4726-B529-E72F58CF565E}" dt="2022-12-10T14:44:15.094" v="271" actId="14100"/>
          <ac:spMkLst>
            <pc:docMk/>
            <pc:sldMk cId="395463174" sldId="275"/>
            <ac:spMk id="56" creationId="{AF268AB7-92EF-4581-9BB6-B1203E7428AD}"/>
          </ac:spMkLst>
        </pc:spChg>
        <pc:spChg chg="del">
          <ac:chgData name="andres rendo sanchez" userId="1d3ea28edc38020e" providerId="LiveId" clId="{3F6DE11F-1E72-4726-B529-E72F58CF565E}" dt="2022-12-10T14:39:46.188" v="150" actId="478"/>
          <ac:spMkLst>
            <pc:docMk/>
            <pc:sldMk cId="395463174" sldId="275"/>
            <ac:spMk id="57" creationId="{3D4CA7BD-7241-46FD-BE97-47B57B5F7DE3}"/>
          </ac:spMkLst>
        </pc:spChg>
        <pc:spChg chg="mod">
          <ac:chgData name="andres rendo sanchez" userId="1d3ea28edc38020e" providerId="LiveId" clId="{3F6DE11F-1E72-4726-B529-E72F58CF565E}" dt="2022-12-10T14:46:03.236" v="359" actId="20577"/>
          <ac:spMkLst>
            <pc:docMk/>
            <pc:sldMk cId="395463174" sldId="275"/>
            <ac:spMk id="60" creationId="{B3098CEF-948B-4DF8-94F1-78BD5616890F}"/>
          </ac:spMkLst>
        </pc:spChg>
        <pc:spChg chg="mod">
          <ac:chgData name="andres rendo sanchez" userId="1d3ea28edc38020e" providerId="LiveId" clId="{3F6DE11F-1E72-4726-B529-E72F58CF565E}" dt="2022-12-10T14:45:26.910" v="336" actId="20577"/>
          <ac:spMkLst>
            <pc:docMk/>
            <pc:sldMk cId="395463174" sldId="275"/>
            <ac:spMk id="61" creationId="{882A2DD7-085E-42AE-8BCD-AF6AA03F7ED3}"/>
          </ac:spMkLst>
        </pc:spChg>
        <pc:spChg chg="del">
          <ac:chgData name="andres rendo sanchez" userId="1d3ea28edc38020e" providerId="LiveId" clId="{3F6DE11F-1E72-4726-B529-E72F58CF565E}" dt="2022-12-10T14:37:27.882" v="136" actId="21"/>
          <ac:spMkLst>
            <pc:docMk/>
            <pc:sldMk cId="395463174" sldId="275"/>
            <ac:spMk id="62" creationId="{D81C4777-D6EF-436D-805C-38D6FC333A68}"/>
          </ac:spMkLst>
        </pc:spChg>
        <pc:spChg chg="mod">
          <ac:chgData name="andres rendo sanchez" userId="1d3ea28edc38020e" providerId="LiveId" clId="{3F6DE11F-1E72-4726-B529-E72F58CF565E}" dt="2022-12-10T14:45:56.195" v="351" actId="20577"/>
          <ac:spMkLst>
            <pc:docMk/>
            <pc:sldMk cId="395463174" sldId="275"/>
            <ac:spMk id="72" creationId="{8631645A-5667-4FA4-A80F-958BC79F1018}"/>
          </ac:spMkLst>
        </pc:spChg>
        <pc:spChg chg="mod">
          <ac:chgData name="andres rendo sanchez" userId="1d3ea28edc38020e" providerId="LiveId" clId="{3F6DE11F-1E72-4726-B529-E72F58CF565E}" dt="2022-12-10T14:45:58.792" v="355" actId="20577"/>
          <ac:spMkLst>
            <pc:docMk/>
            <pc:sldMk cId="395463174" sldId="275"/>
            <ac:spMk id="81" creationId="{007F807D-0883-4053-BF04-26F79153A2EB}"/>
          </ac:spMkLst>
        </pc:spChg>
        <pc:spChg chg="mod">
          <ac:chgData name="andres rendo sanchez" userId="1d3ea28edc38020e" providerId="LiveId" clId="{3F6DE11F-1E72-4726-B529-E72F58CF565E}" dt="2022-12-10T14:45:31.380" v="340" actId="20577"/>
          <ac:spMkLst>
            <pc:docMk/>
            <pc:sldMk cId="395463174" sldId="275"/>
            <ac:spMk id="87" creationId="{1E6611DC-6C04-4826-B41B-16B82E28D474}"/>
          </ac:spMkLst>
        </pc:spChg>
        <pc:picChg chg="del mod">
          <ac:chgData name="andres rendo sanchez" userId="1d3ea28edc38020e" providerId="LiveId" clId="{3F6DE11F-1E72-4726-B529-E72F58CF565E}" dt="2022-12-10T14:39:42.937" v="149" actId="478"/>
          <ac:picMkLst>
            <pc:docMk/>
            <pc:sldMk cId="395463174" sldId="275"/>
            <ac:picMk id="8" creationId="{35FB7CDF-B30E-4FBA-8E21-064B85929E8E}"/>
          </ac:picMkLst>
        </pc:picChg>
      </pc:sldChg>
      <pc:sldChg chg="add del">
        <pc:chgData name="andres rendo sanchez" userId="1d3ea28edc38020e" providerId="LiveId" clId="{3F6DE11F-1E72-4726-B529-E72F58CF565E}" dt="2022-12-10T14:29:07.969" v="135" actId="2890"/>
        <pc:sldMkLst>
          <pc:docMk/>
          <pc:sldMk cId="3820373379" sldId="276"/>
        </pc:sldMkLst>
      </pc:sldChg>
    </pc:docChg>
  </pc:docChgLst>
  <pc:docChgLst>
    <pc:chgData name="andres rendo sanchez" userId="1d3ea28edc38020e" providerId="LiveId" clId="{823AA8B1-A5DD-46BF-98CB-64AD0864324A}"/>
    <pc:docChg chg="undo custSel delSld modSld sldOrd">
      <pc:chgData name="andres rendo sanchez" userId="1d3ea28edc38020e" providerId="LiveId" clId="{823AA8B1-A5DD-46BF-98CB-64AD0864324A}" dt="2023-06-29T23:28:50.350" v="1185" actId="1076"/>
      <pc:docMkLst>
        <pc:docMk/>
      </pc:docMkLst>
      <pc:sldChg chg="addSp delSp modSp mod ord delAnim">
        <pc:chgData name="andres rendo sanchez" userId="1d3ea28edc38020e" providerId="LiveId" clId="{823AA8B1-A5DD-46BF-98CB-64AD0864324A}" dt="2023-06-29T23:24:36.332" v="1021"/>
        <pc:sldMkLst>
          <pc:docMk/>
          <pc:sldMk cId="395463174" sldId="275"/>
        </pc:sldMkLst>
        <pc:spChg chg="add mod">
          <ac:chgData name="andres rendo sanchez" userId="1d3ea28edc38020e" providerId="LiveId" clId="{823AA8B1-A5DD-46BF-98CB-64AD0864324A}" dt="2023-06-29T23:13:46.113" v="648" actId="1076"/>
          <ac:spMkLst>
            <pc:docMk/>
            <pc:sldMk cId="395463174" sldId="275"/>
            <ac:spMk id="3" creationId="{30A52465-5788-CFE0-A9C9-9172754B65D6}"/>
          </ac:spMkLst>
        </pc:spChg>
        <pc:spChg chg="add mod">
          <ac:chgData name="andres rendo sanchez" userId="1d3ea28edc38020e" providerId="LiveId" clId="{823AA8B1-A5DD-46BF-98CB-64AD0864324A}" dt="2023-06-29T23:10:44.518" v="616" actId="1076"/>
          <ac:spMkLst>
            <pc:docMk/>
            <pc:sldMk cId="395463174" sldId="275"/>
            <ac:spMk id="4" creationId="{75AA892C-C99E-2DF0-64E8-AA9852A6F77D}"/>
          </ac:spMkLst>
        </pc:spChg>
        <pc:spChg chg="add mod">
          <ac:chgData name="andres rendo sanchez" userId="1d3ea28edc38020e" providerId="LiveId" clId="{823AA8B1-A5DD-46BF-98CB-64AD0864324A}" dt="2023-06-29T23:12:16.080" v="633" actId="1076"/>
          <ac:spMkLst>
            <pc:docMk/>
            <pc:sldMk cId="395463174" sldId="275"/>
            <ac:spMk id="6" creationId="{D1249F3E-7206-B808-030F-76D24A37AAA7}"/>
          </ac:spMkLst>
        </pc:spChg>
        <pc:spChg chg="add mod">
          <ac:chgData name="andres rendo sanchez" userId="1d3ea28edc38020e" providerId="LiveId" clId="{823AA8B1-A5DD-46BF-98CB-64AD0864324A}" dt="2023-06-29T23:11:56.490" v="632" actId="1076"/>
          <ac:spMkLst>
            <pc:docMk/>
            <pc:sldMk cId="395463174" sldId="275"/>
            <ac:spMk id="7" creationId="{57040B8B-5CD0-81C0-E5AE-BC378652819A}"/>
          </ac:spMkLst>
        </pc:spChg>
        <pc:spChg chg="mod">
          <ac:chgData name="andres rendo sanchez" userId="1d3ea28edc38020e" providerId="LiveId" clId="{823AA8B1-A5DD-46BF-98CB-64AD0864324A}" dt="2023-06-29T23:00:41.224" v="230" actId="1076"/>
          <ac:spMkLst>
            <pc:docMk/>
            <pc:sldMk cId="395463174" sldId="275"/>
            <ac:spMk id="9" creationId="{3D802418-3BFD-461D-ABAA-88236073F86A}"/>
          </ac:spMkLst>
        </pc:spChg>
        <pc:spChg chg="del mod">
          <ac:chgData name="andres rendo sanchez" userId="1d3ea28edc38020e" providerId="LiveId" clId="{823AA8B1-A5DD-46BF-98CB-64AD0864324A}" dt="2023-06-29T22:56:07.076" v="100" actId="478"/>
          <ac:spMkLst>
            <pc:docMk/>
            <pc:sldMk cId="395463174" sldId="275"/>
            <ac:spMk id="10" creationId="{7145E9D3-F865-4C35-AD81-8300A838889D}"/>
          </ac:spMkLst>
        </pc:spChg>
        <pc:spChg chg="del">
          <ac:chgData name="andres rendo sanchez" userId="1d3ea28edc38020e" providerId="LiveId" clId="{823AA8B1-A5DD-46BF-98CB-64AD0864324A}" dt="2023-06-29T22:56:59.779" v="111" actId="478"/>
          <ac:spMkLst>
            <pc:docMk/>
            <pc:sldMk cId="395463174" sldId="275"/>
            <ac:spMk id="12" creationId="{05371B7E-C0D3-43A5-B8CD-EDA466CECC01}"/>
          </ac:spMkLst>
        </pc:spChg>
        <pc:spChg chg="del mod">
          <ac:chgData name="andres rendo sanchez" userId="1d3ea28edc38020e" providerId="LiveId" clId="{823AA8B1-A5DD-46BF-98CB-64AD0864324A}" dt="2023-06-29T22:55:17.629" v="83" actId="21"/>
          <ac:spMkLst>
            <pc:docMk/>
            <pc:sldMk cId="395463174" sldId="275"/>
            <ac:spMk id="13" creationId="{694639EE-6629-402A-9179-3E3D26842D16}"/>
          </ac:spMkLst>
        </pc:spChg>
        <pc:spChg chg="mod">
          <ac:chgData name="andres rendo sanchez" userId="1d3ea28edc38020e" providerId="LiveId" clId="{823AA8B1-A5DD-46BF-98CB-64AD0864324A}" dt="2023-06-29T23:14:34.719" v="720" actId="20577"/>
          <ac:spMkLst>
            <pc:docMk/>
            <pc:sldMk cId="395463174" sldId="275"/>
            <ac:spMk id="15" creationId="{681BB566-7917-4F62-8CA3-B84E3C935917}"/>
          </ac:spMkLst>
        </pc:spChg>
        <pc:spChg chg="add del">
          <ac:chgData name="andres rendo sanchez" userId="1d3ea28edc38020e" providerId="LiveId" clId="{823AA8B1-A5DD-46BF-98CB-64AD0864324A}" dt="2023-06-29T22:56:00.007" v="96" actId="478"/>
          <ac:spMkLst>
            <pc:docMk/>
            <pc:sldMk cId="395463174" sldId="275"/>
            <ac:spMk id="26" creationId="{07B3E9B9-AD03-4ABB-9827-55773614F579}"/>
          </ac:spMkLst>
        </pc:spChg>
        <pc:spChg chg="del">
          <ac:chgData name="andres rendo sanchez" userId="1d3ea28edc38020e" providerId="LiveId" clId="{823AA8B1-A5DD-46BF-98CB-64AD0864324A}" dt="2023-06-29T23:10:59.801" v="620" actId="478"/>
          <ac:spMkLst>
            <pc:docMk/>
            <pc:sldMk cId="395463174" sldId="275"/>
            <ac:spMk id="29" creationId="{7D1FB1E1-6EC8-4EEE-9D19-9211BF991253}"/>
          </ac:spMkLst>
        </pc:spChg>
        <pc:spChg chg="del">
          <ac:chgData name="andres rendo sanchez" userId="1d3ea28edc38020e" providerId="LiveId" clId="{823AA8B1-A5DD-46BF-98CB-64AD0864324A}" dt="2023-06-29T22:56:08.271" v="101" actId="478"/>
          <ac:spMkLst>
            <pc:docMk/>
            <pc:sldMk cId="395463174" sldId="275"/>
            <ac:spMk id="30" creationId="{DF8D90C0-4B8A-4AAF-BB09-BF73701DD883}"/>
          </ac:spMkLst>
        </pc:spChg>
        <pc:spChg chg="del">
          <ac:chgData name="andres rendo sanchez" userId="1d3ea28edc38020e" providerId="LiveId" clId="{823AA8B1-A5DD-46BF-98CB-64AD0864324A}" dt="2023-06-29T23:11:04.176" v="621" actId="478"/>
          <ac:spMkLst>
            <pc:docMk/>
            <pc:sldMk cId="395463174" sldId="275"/>
            <ac:spMk id="32" creationId="{91CE1B0B-46F3-48E0-BD09-17611CCA6783}"/>
          </ac:spMkLst>
        </pc:spChg>
        <pc:spChg chg="del">
          <ac:chgData name="andres rendo sanchez" userId="1d3ea28edc38020e" providerId="LiveId" clId="{823AA8B1-A5DD-46BF-98CB-64AD0864324A}" dt="2023-06-29T23:13:43.336" v="647" actId="478"/>
          <ac:spMkLst>
            <pc:docMk/>
            <pc:sldMk cId="395463174" sldId="275"/>
            <ac:spMk id="33" creationId="{43C2EC89-A936-4B6A-B2DB-2C2C91A3774C}"/>
          </ac:spMkLst>
        </pc:spChg>
        <pc:spChg chg="del">
          <ac:chgData name="andres rendo sanchez" userId="1d3ea28edc38020e" providerId="LiveId" clId="{823AA8B1-A5DD-46BF-98CB-64AD0864324A}" dt="2023-06-29T22:57:53.864" v="127" actId="478"/>
          <ac:spMkLst>
            <pc:docMk/>
            <pc:sldMk cId="395463174" sldId="275"/>
            <ac:spMk id="39" creationId="{8F91419C-19F8-4365-8578-979A0D0FBA2B}"/>
          </ac:spMkLst>
        </pc:spChg>
        <pc:spChg chg="del">
          <ac:chgData name="andres rendo sanchez" userId="1d3ea28edc38020e" providerId="LiveId" clId="{823AA8B1-A5DD-46BF-98CB-64AD0864324A}" dt="2023-06-29T23:02:03.601" v="309" actId="21"/>
          <ac:spMkLst>
            <pc:docMk/>
            <pc:sldMk cId="395463174" sldId="275"/>
            <ac:spMk id="46" creationId="{63193822-37A3-41C8-96C5-E3B72FA7E237}"/>
          </ac:spMkLst>
        </pc:spChg>
        <pc:spChg chg="mod">
          <ac:chgData name="andres rendo sanchez" userId="1d3ea28edc38020e" providerId="LiveId" clId="{823AA8B1-A5DD-46BF-98CB-64AD0864324A}" dt="2023-06-29T23:13:37.933" v="645" actId="1076"/>
          <ac:spMkLst>
            <pc:docMk/>
            <pc:sldMk cId="395463174" sldId="275"/>
            <ac:spMk id="50" creationId="{9757EDB4-CA9C-47E0-AAC6-99D78E96BF3D}"/>
          </ac:spMkLst>
        </pc:spChg>
        <pc:spChg chg="del mod">
          <ac:chgData name="andres rendo sanchez" userId="1d3ea28edc38020e" providerId="LiveId" clId="{823AA8B1-A5DD-46BF-98CB-64AD0864324A}" dt="2023-06-29T22:55:31.931" v="87" actId="478"/>
          <ac:spMkLst>
            <pc:docMk/>
            <pc:sldMk cId="395463174" sldId="275"/>
            <ac:spMk id="51" creationId="{9BD1667F-27A5-4A3B-BB0B-1CB127EE6665}"/>
          </ac:spMkLst>
        </pc:spChg>
        <pc:spChg chg="del mod">
          <ac:chgData name="andres rendo sanchez" userId="1d3ea28edc38020e" providerId="LiveId" clId="{823AA8B1-A5DD-46BF-98CB-64AD0864324A}" dt="2023-06-29T22:56:29.365" v="106" actId="478"/>
          <ac:spMkLst>
            <pc:docMk/>
            <pc:sldMk cId="395463174" sldId="275"/>
            <ac:spMk id="52" creationId="{7D5DD1AC-8FFA-43CB-A0A9-BD1E6C4A7B1B}"/>
          </ac:spMkLst>
        </pc:spChg>
        <pc:spChg chg="mod">
          <ac:chgData name="andres rendo sanchez" userId="1d3ea28edc38020e" providerId="LiveId" clId="{823AA8B1-A5DD-46BF-98CB-64AD0864324A}" dt="2023-06-29T23:13:56.793" v="652" actId="1076"/>
          <ac:spMkLst>
            <pc:docMk/>
            <pc:sldMk cId="395463174" sldId="275"/>
            <ac:spMk id="54" creationId="{F9963BFE-2F7F-4992-B2B9-AD4363B85E3A}"/>
          </ac:spMkLst>
        </pc:spChg>
        <pc:spChg chg="del mod">
          <ac:chgData name="andres rendo sanchez" userId="1d3ea28edc38020e" providerId="LiveId" clId="{823AA8B1-A5DD-46BF-98CB-64AD0864324A}" dt="2023-06-29T22:55:20.648" v="84" actId="21"/>
          <ac:spMkLst>
            <pc:docMk/>
            <pc:sldMk cId="395463174" sldId="275"/>
            <ac:spMk id="56" creationId="{AF268AB7-92EF-4581-9BB6-B1203E7428AD}"/>
          </ac:spMkLst>
        </pc:spChg>
        <pc:spChg chg="del">
          <ac:chgData name="andres rendo sanchez" userId="1d3ea28edc38020e" providerId="LiveId" clId="{823AA8B1-A5DD-46BF-98CB-64AD0864324A}" dt="2023-06-29T22:55:56.824" v="94" actId="478"/>
          <ac:spMkLst>
            <pc:docMk/>
            <pc:sldMk cId="395463174" sldId="275"/>
            <ac:spMk id="58" creationId="{DACD5037-6917-44BD-9BD7-F21156F298FB}"/>
          </ac:spMkLst>
        </pc:spChg>
        <pc:spChg chg="del">
          <ac:chgData name="andres rendo sanchez" userId="1d3ea28edc38020e" providerId="LiveId" clId="{823AA8B1-A5DD-46BF-98CB-64AD0864324A}" dt="2023-06-29T22:56:01.218" v="97" actId="478"/>
          <ac:spMkLst>
            <pc:docMk/>
            <pc:sldMk cId="395463174" sldId="275"/>
            <ac:spMk id="59" creationId="{E47950EF-78FC-4E61-BCA9-F25EC05B7BBA}"/>
          </ac:spMkLst>
        </pc:spChg>
        <pc:spChg chg="del">
          <ac:chgData name="andres rendo sanchez" userId="1d3ea28edc38020e" providerId="LiveId" clId="{823AA8B1-A5DD-46BF-98CB-64AD0864324A}" dt="2023-06-29T22:55:05.124" v="80" actId="21"/>
          <ac:spMkLst>
            <pc:docMk/>
            <pc:sldMk cId="395463174" sldId="275"/>
            <ac:spMk id="60" creationId="{B3098CEF-948B-4DF8-94F1-78BD5616890F}"/>
          </ac:spMkLst>
        </pc:spChg>
        <pc:spChg chg="mod">
          <ac:chgData name="andres rendo sanchez" userId="1d3ea28edc38020e" providerId="LiveId" clId="{823AA8B1-A5DD-46BF-98CB-64AD0864324A}" dt="2023-06-29T23:13:32.885" v="643" actId="1076"/>
          <ac:spMkLst>
            <pc:docMk/>
            <pc:sldMk cId="395463174" sldId="275"/>
            <ac:spMk id="61" creationId="{882A2DD7-085E-42AE-8BCD-AF6AA03F7ED3}"/>
          </ac:spMkLst>
        </pc:spChg>
        <pc:spChg chg="del mod">
          <ac:chgData name="andres rendo sanchez" userId="1d3ea28edc38020e" providerId="LiveId" clId="{823AA8B1-A5DD-46BF-98CB-64AD0864324A}" dt="2023-06-29T22:56:02.936" v="98" actId="478"/>
          <ac:spMkLst>
            <pc:docMk/>
            <pc:sldMk cId="395463174" sldId="275"/>
            <ac:spMk id="63" creationId="{4763520B-0D6E-497E-8FC0-C6929A307F11}"/>
          </ac:spMkLst>
        </pc:spChg>
        <pc:spChg chg="mod">
          <ac:chgData name="andres rendo sanchez" userId="1d3ea28edc38020e" providerId="LiveId" clId="{823AA8B1-A5DD-46BF-98CB-64AD0864324A}" dt="2023-06-29T23:15:10.711" v="723" actId="1076"/>
          <ac:spMkLst>
            <pc:docMk/>
            <pc:sldMk cId="395463174" sldId="275"/>
            <ac:spMk id="70" creationId="{7785B9BB-2399-4F71-9CC5-52D5EAA9ED6E}"/>
          </ac:spMkLst>
        </pc:spChg>
        <pc:spChg chg="mod">
          <ac:chgData name="andres rendo sanchez" userId="1d3ea28edc38020e" providerId="LiveId" clId="{823AA8B1-A5DD-46BF-98CB-64AD0864324A}" dt="2023-06-29T23:13:30.524" v="642" actId="1076"/>
          <ac:spMkLst>
            <pc:docMk/>
            <pc:sldMk cId="395463174" sldId="275"/>
            <ac:spMk id="72" creationId="{8631645A-5667-4FA4-A80F-958BC79F1018}"/>
          </ac:spMkLst>
        </pc:spChg>
        <pc:spChg chg="del mod">
          <ac:chgData name="andres rendo sanchez" userId="1d3ea28edc38020e" providerId="LiveId" clId="{823AA8B1-A5DD-46BF-98CB-64AD0864324A}" dt="2023-06-29T23:11:40.967" v="628" actId="478"/>
          <ac:spMkLst>
            <pc:docMk/>
            <pc:sldMk cId="395463174" sldId="275"/>
            <ac:spMk id="73" creationId="{F75F8B21-73CF-40C2-A41E-B61D05F13CBE}"/>
          </ac:spMkLst>
        </pc:spChg>
        <pc:spChg chg="del">
          <ac:chgData name="andres rendo sanchez" userId="1d3ea28edc38020e" providerId="LiveId" clId="{823AA8B1-A5DD-46BF-98CB-64AD0864324A}" dt="2023-06-29T22:54:41.439" v="78" actId="21"/>
          <ac:spMkLst>
            <pc:docMk/>
            <pc:sldMk cId="395463174" sldId="275"/>
            <ac:spMk id="81" creationId="{007F807D-0883-4053-BF04-26F79153A2EB}"/>
          </ac:spMkLst>
        </pc:spChg>
        <pc:spChg chg="del">
          <ac:chgData name="andres rendo sanchez" userId="1d3ea28edc38020e" providerId="LiveId" clId="{823AA8B1-A5DD-46BF-98CB-64AD0864324A}" dt="2023-06-29T23:11:29.785" v="623" actId="478"/>
          <ac:spMkLst>
            <pc:docMk/>
            <pc:sldMk cId="395463174" sldId="275"/>
            <ac:spMk id="83" creationId="{C7BACF03-23E4-4EC6-B186-FFDAF45A33DA}"/>
          </ac:spMkLst>
        </pc:spChg>
        <pc:spChg chg="mod">
          <ac:chgData name="andres rendo sanchez" userId="1d3ea28edc38020e" providerId="LiveId" clId="{823AA8B1-A5DD-46BF-98CB-64AD0864324A}" dt="2023-06-29T23:16:37.033" v="777" actId="20577"/>
          <ac:spMkLst>
            <pc:docMk/>
            <pc:sldMk cId="395463174" sldId="275"/>
            <ac:spMk id="87" creationId="{1E6611DC-6C04-4826-B41B-16B82E28D474}"/>
          </ac:spMkLst>
        </pc:spChg>
        <pc:spChg chg="del">
          <ac:chgData name="andres rendo sanchez" userId="1d3ea28edc38020e" providerId="LiveId" clId="{823AA8B1-A5DD-46BF-98CB-64AD0864324A}" dt="2023-06-29T22:56:06.023" v="99" actId="478"/>
          <ac:spMkLst>
            <pc:docMk/>
            <pc:sldMk cId="395463174" sldId="275"/>
            <ac:spMk id="88" creationId="{7AA3C5FC-64D3-4FFB-966E-1F9E6DD65953}"/>
          </ac:spMkLst>
        </pc:spChg>
        <pc:spChg chg="del mod">
          <ac:chgData name="andres rendo sanchez" userId="1d3ea28edc38020e" providerId="LiveId" clId="{823AA8B1-A5DD-46BF-98CB-64AD0864324A}" dt="2023-06-29T23:11:36.140" v="626" actId="478"/>
          <ac:spMkLst>
            <pc:docMk/>
            <pc:sldMk cId="395463174" sldId="275"/>
            <ac:spMk id="89" creationId="{C05423F9-C2BB-4793-A5FF-5BF5A084FBC4}"/>
          </ac:spMkLst>
        </pc:spChg>
        <pc:spChg chg="del mod">
          <ac:chgData name="andres rendo sanchez" userId="1d3ea28edc38020e" providerId="LiveId" clId="{823AA8B1-A5DD-46BF-98CB-64AD0864324A}" dt="2023-06-29T23:11:30.512" v="624" actId="478"/>
          <ac:spMkLst>
            <pc:docMk/>
            <pc:sldMk cId="395463174" sldId="275"/>
            <ac:spMk id="90" creationId="{34EB20D7-60E7-4BED-8507-B7A1E70DFE3B}"/>
          </ac:spMkLst>
        </pc:spChg>
        <pc:spChg chg="del">
          <ac:chgData name="andres rendo sanchez" userId="1d3ea28edc38020e" providerId="LiveId" clId="{823AA8B1-A5DD-46BF-98CB-64AD0864324A}" dt="2023-06-29T22:55:55.676" v="93" actId="478"/>
          <ac:spMkLst>
            <pc:docMk/>
            <pc:sldMk cId="395463174" sldId="275"/>
            <ac:spMk id="100" creationId="{0972C27F-C065-4EA7-8988-B751BC438EEE}"/>
          </ac:spMkLst>
        </pc:spChg>
        <pc:spChg chg="mod">
          <ac:chgData name="andres rendo sanchez" userId="1d3ea28edc38020e" providerId="LiveId" clId="{823AA8B1-A5DD-46BF-98CB-64AD0864324A}" dt="2023-06-29T22:53:41.665" v="48" actId="1076"/>
          <ac:spMkLst>
            <pc:docMk/>
            <pc:sldMk cId="395463174" sldId="275"/>
            <ac:spMk id="101" creationId="{980B3322-EECA-4696-AC40-9E1CD3295C56}"/>
          </ac:spMkLst>
        </pc:spChg>
        <pc:picChg chg="add del mod">
          <ac:chgData name="andres rendo sanchez" userId="1d3ea28edc38020e" providerId="LiveId" clId="{823AA8B1-A5DD-46BF-98CB-64AD0864324A}" dt="2023-06-29T23:11:31.523" v="625" actId="478"/>
          <ac:picMkLst>
            <pc:docMk/>
            <pc:sldMk cId="395463174" sldId="275"/>
            <ac:picMk id="2" creationId="{0EFC819D-E37A-4823-904D-F6BAF46CE954}"/>
          </ac:picMkLst>
        </pc:picChg>
        <pc:picChg chg="del">
          <ac:chgData name="andres rendo sanchez" userId="1d3ea28edc38020e" providerId="LiveId" clId="{823AA8B1-A5DD-46BF-98CB-64AD0864324A}" dt="2023-06-29T22:57:55.598" v="128" actId="478"/>
          <ac:picMkLst>
            <pc:docMk/>
            <pc:sldMk cId="395463174" sldId="275"/>
            <ac:picMk id="45" creationId="{661B42EB-842D-4C7B-BE44-513DAEE04794}"/>
          </ac:picMkLst>
        </pc:picChg>
        <pc:picChg chg="del">
          <ac:chgData name="andres rendo sanchez" userId="1d3ea28edc38020e" providerId="LiveId" clId="{823AA8B1-A5DD-46BF-98CB-64AD0864324A}" dt="2023-06-29T22:56:57.396" v="110" actId="478"/>
          <ac:picMkLst>
            <pc:docMk/>
            <pc:sldMk cId="395463174" sldId="275"/>
            <ac:picMk id="49" creationId="{E1C36B39-B83C-4011-A253-C7E1757E88EB}"/>
          </ac:picMkLst>
        </pc:picChg>
        <pc:picChg chg="del mod">
          <ac:chgData name="andres rendo sanchez" userId="1d3ea28edc38020e" providerId="LiveId" clId="{823AA8B1-A5DD-46BF-98CB-64AD0864324A}" dt="2023-06-29T22:56:55.390" v="109" actId="478"/>
          <ac:picMkLst>
            <pc:docMk/>
            <pc:sldMk cId="395463174" sldId="275"/>
            <ac:picMk id="74" creationId="{BD015CC5-C81F-405F-9E0D-4C5118BC2113}"/>
          </ac:picMkLst>
        </pc:picChg>
      </pc:sldChg>
      <pc:sldChg chg="addSp delSp modSp mod">
        <pc:chgData name="andres rendo sanchez" userId="1d3ea28edc38020e" providerId="LiveId" clId="{823AA8B1-A5DD-46BF-98CB-64AD0864324A}" dt="2023-06-29T23:28:50.350" v="1185" actId="1076"/>
        <pc:sldMkLst>
          <pc:docMk/>
          <pc:sldMk cId="1945495555" sldId="276"/>
        </pc:sldMkLst>
        <pc:spChg chg="add mod">
          <ac:chgData name="andres rendo sanchez" userId="1d3ea28edc38020e" providerId="LiveId" clId="{823AA8B1-A5DD-46BF-98CB-64AD0864324A}" dt="2023-06-29T23:28:50.350" v="1185" actId="1076"/>
          <ac:spMkLst>
            <pc:docMk/>
            <pc:sldMk cId="1945495555" sldId="276"/>
            <ac:spMk id="2" creationId="{8D3B74C4-EC2A-55AD-9566-37F96F026058}"/>
          </ac:spMkLst>
        </pc:spChg>
        <pc:spChg chg="add del mod">
          <ac:chgData name="andres rendo sanchez" userId="1d3ea28edc38020e" providerId="LiveId" clId="{823AA8B1-A5DD-46BF-98CB-64AD0864324A}" dt="2023-06-29T23:19:53.156" v="906" actId="478"/>
          <ac:spMkLst>
            <pc:docMk/>
            <pc:sldMk cId="1945495555" sldId="276"/>
            <ac:spMk id="3" creationId="{8C441266-3DC1-95E5-5DA3-C4B02158BF3D}"/>
          </ac:spMkLst>
        </pc:spChg>
        <pc:spChg chg="add mod">
          <ac:chgData name="andres rendo sanchez" userId="1d3ea28edc38020e" providerId="LiveId" clId="{823AA8B1-A5DD-46BF-98CB-64AD0864324A}" dt="2023-06-29T23:28:47.541" v="1184" actId="1076"/>
          <ac:spMkLst>
            <pc:docMk/>
            <pc:sldMk cId="1945495555" sldId="276"/>
            <ac:spMk id="4" creationId="{FFD2DC3C-120A-DD1F-0A7F-5EB94826AFA4}"/>
          </ac:spMkLst>
        </pc:spChg>
        <pc:spChg chg="add mod">
          <ac:chgData name="andres rendo sanchez" userId="1d3ea28edc38020e" providerId="LiveId" clId="{823AA8B1-A5DD-46BF-98CB-64AD0864324A}" dt="2023-06-29T23:24:10.532" v="1014" actId="1076"/>
          <ac:spMkLst>
            <pc:docMk/>
            <pc:sldMk cId="1945495555" sldId="276"/>
            <ac:spMk id="6" creationId="{8BBDBF54-10B1-7F20-C744-AA8FA1635133}"/>
          </ac:spMkLst>
        </pc:spChg>
        <pc:spChg chg="mod">
          <ac:chgData name="andres rendo sanchez" userId="1d3ea28edc38020e" providerId="LiveId" clId="{823AA8B1-A5DD-46BF-98CB-64AD0864324A}" dt="2023-06-29T23:26:52.316" v="1128" actId="1076"/>
          <ac:spMkLst>
            <pc:docMk/>
            <pc:sldMk cId="1945495555" sldId="276"/>
            <ac:spMk id="9" creationId="{3D802418-3BFD-461D-ABAA-88236073F86A}"/>
          </ac:spMkLst>
        </pc:spChg>
        <pc:spChg chg="del">
          <ac:chgData name="andres rendo sanchez" userId="1d3ea28edc38020e" providerId="LiveId" clId="{823AA8B1-A5DD-46BF-98CB-64AD0864324A}" dt="2023-06-29T23:20:51.611" v="953" actId="478"/>
          <ac:spMkLst>
            <pc:docMk/>
            <pc:sldMk cId="1945495555" sldId="276"/>
            <ac:spMk id="10" creationId="{7145E9D3-F865-4C35-AD81-8300A838889D}"/>
          </ac:spMkLst>
        </pc:spChg>
        <pc:spChg chg="del mod">
          <ac:chgData name="andres rendo sanchez" userId="1d3ea28edc38020e" providerId="LiveId" clId="{823AA8B1-A5DD-46BF-98CB-64AD0864324A}" dt="2023-06-29T23:20:50.747" v="952" actId="478"/>
          <ac:spMkLst>
            <pc:docMk/>
            <pc:sldMk cId="1945495555" sldId="276"/>
            <ac:spMk id="11" creationId="{560DB743-2DEE-4A14-802C-9619504496AF}"/>
          </ac:spMkLst>
        </pc:spChg>
        <pc:spChg chg="del mod">
          <ac:chgData name="andres rendo sanchez" userId="1d3ea28edc38020e" providerId="LiveId" clId="{823AA8B1-A5DD-46BF-98CB-64AD0864324A}" dt="2023-06-29T23:20:48.041" v="950" actId="478"/>
          <ac:spMkLst>
            <pc:docMk/>
            <pc:sldMk cId="1945495555" sldId="276"/>
            <ac:spMk id="12" creationId="{05371B7E-C0D3-43A5-B8CD-EDA466CECC01}"/>
          </ac:spMkLst>
        </pc:spChg>
        <pc:spChg chg="del mod">
          <ac:chgData name="andres rendo sanchez" userId="1d3ea28edc38020e" providerId="LiveId" clId="{823AA8B1-A5DD-46BF-98CB-64AD0864324A}" dt="2023-06-29T23:20:49.286" v="951" actId="478"/>
          <ac:spMkLst>
            <pc:docMk/>
            <pc:sldMk cId="1945495555" sldId="276"/>
            <ac:spMk id="13" creationId="{694639EE-6629-402A-9179-3E3D26842D16}"/>
          </ac:spMkLst>
        </pc:spChg>
        <pc:spChg chg="mod">
          <ac:chgData name="andres rendo sanchez" userId="1d3ea28edc38020e" providerId="LiveId" clId="{823AA8B1-A5DD-46BF-98CB-64AD0864324A}" dt="2023-06-29T23:28:22.782" v="1179" actId="14100"/>
          <ac:spMkLst>
            <pc:docMk/>
            <pc:sldMk cId="1945495555" sldId="276"/>
            <ac:spMk id="15" creationId="{681BB566-7917-4F62-8CA3-B84E3C935917}"/>
          </ac:spMkLst>
        </pc:spChg>
        <pc:spChg chg="mod">
          <ac:chgData name="andres rendo sanchez" userId="1d3ea28edc38020e" providerId="LiveId" clId="{823AA8B1-A5DD-46BF-98CB-64AD0864324A}" dt="2023-06-29T23:21:13.793" v="960" actId="1076"/>
          <ac:spMkLst>
            <pc:docMk/>
            <pc:sldMk cId="1945495555" sldId="276"/>
            <ac:spMk id="30" creationId="{DF8D90C0-4B8A-4AAF-BB09-BF73701DD883}"/>
          </ac:spMkLst>
        </pc:spChg>
        <pc:spChg chg="mod">
          <ac:chgData name="andres rendo sanchez" userId="1d3ea28edc38020e" providerId="LiveId" clId="{823AA8B1-A5DD-46BF-98CB-64AD0864324A}" dt="2023-06-29T23:21:04.472" v="957" actId="1076"/>
          <ac:spMkLst>
            <pc:docMk/>
            <pc:sldMk cId="1945495555" sldId="276"/>
            <ac:spMk id="34" creationId="{EF076C65-B0B2-4FF6-BC38-CFAC9C3E59E3}"/>
          </ac:spMkLst>
        </pc:spChg>
        <pc:spChg chg="mod">
          <ac:chgData name="andres rendo sanchez" userId="1d3ea28edc38020e" providerId="LiveId" clId="{823AA8B1-A5DD-46BF-98CB-64AD0864324A}" dt="2023-06-29T23:21:10.871" v="958" actId="1076"/>
          <ac:spMkLst>
            <pc:docMk/>
            <pc:sldMk cId="1945495555" sldId="276"/>
            <ac:spMk id="39" creationId="{8F91419C-19F8-4365-8578-979A0D0FBA2B}"/>
          </ac:spMkLst>
        </pc:spChg>
        <pc:spChg chg="mod">
          <ac:chgData name="andres rendo sanchez" userId="1d3ea28edc38020e" providerId="LiveId" clId="{823AA8B1-A5DD-46BF-98CB-64AD0864324A}" dt="2023-06-29T23:06:52.465" v="486" actId="1076"/>
          <ac:spMkLst>
            <pc:docMk/>
            <pc:sldMk cId="1945495555" sldId="276"/>
            <ac:spMk id="50" creationId="{9757EDB4-CA9C-47E0-AAC6-99D78E96BF3D}"/>
          </ac:spMkLst>
        </pc:spChg>
        <pc:spChg chg="mod">
          <ac:chgData name="andres rendo sanchez" userId="1d3ea28edc38020e" providerId="LiveId" clId="{823AA8B1-A5DD-46BF-98CB-64AD0864324A}" dt="2023-06-29T23:07:39.613" v="535" actId="20577"/>
          <ac:spMkLst>
            <pc:docMk/>
            <pc:sldMk cId="1945495555" sldId="276"/>
            <ac:spMk id="56" creationId="{AF268AB7-92EF-4581-9BB6-B1203E7428AD}"/>
          </ac:spMkLst>
        </pc:spChg>
        <pc:spChg chg="mod">
          <ac:chgData name="andres rendo sanchez" userId="1d3ea28edc38020e" providerId="LiveId" clId="{823AA8B1-A5DD-46BF-98CB-64AD0864324A}" dt="2023-06-29T23:07:00.107" v="491" actId="20577"/>
          <ac:spMkLst>
            <pc:docMk/>
            <pc:sldMk cId="1945495555" sldId="276"/>
            <ac:spMk id="62" creationId="{D81C4777-D6EF-436D-805C-38D6FC333A68}"/>
          </ac:spMkLst>
        </pc:spChg>
        <pc:spChg chg="mod">
          <ac:chgData name="andres rendo sanchez" userId="1d3ea28edc38020e" providerId="LiveId" clId="{823AA8B1-A5DD-46BF-98CB-64AD0864324A}" dt="2023-06-29T23:06:45.596" v="485" actId="1076"/>
          <ac:spMkLst>
            <pc:docMk/>
            <pc:sldMk cId="1945495555" sldId="276"/>
            <ac:spMk id="71" creationId="{9706E83C-2811-4706-9415-82C58703F0EA}"/>
          </ac:spMkLst>
        </pc:spChg>
        <pc:spChg chg="mod">
          <ac:chgData name="andres rendo sanchez" userId="1d3ea28edc38020e" providerId="LiveId" clId="{823AA8B1-A5DD-46BF-98CB-64AD0864324A}" dt="2023-06-29T23:07:32.815" v="523" actId="20577"/>
          <ac:spMkLst>
            <pc:docMk/>
            <pc:sldMk cId="1945495555" sldId="276"/>
            <ac:spMk id="72" creationId="{8631645A-5667-4FA4-A80F-958BC79F1018}"/>
          </ac:spMkLst>
        </pc:spChg>
        <pc:spChg chg="del mod">
          <ac:chgData name="andres rendo sanchez" userId="1d3ea28edc38020e" providerId="LiveId" clId="{823AA8B1-A5DD-46BF-98CB-64AD0864324A}" dt="2023-06-29T23:23:46.908" v="1007" actId="478"/>
          <ac:spMkLst>
            <pc:docMk/>
            <pc:sldMk cId="1945495555" sldId="276"/>
            <ac:spMk id="73" creationId="{F75F8B21-73CF-40C2-A41E-B61D05F13CBE}"/>
          </ac:spMkLst>
        </pc:spChg>
        <pc:spChg chg="mod">
          <ac:chgData name="andres rendo sanchez" userId="1d3ea28edc38020e" providerId="LiveId" clId="{823AA8B1-A5DD-46BF-98CB-64AD0864324A}" dt="2023-06-29T23:07:26.398" v="521" actId="20577"/>
          <ac:spMkLst>
            <pc:docMk/>
            <pc:sldMk cId="1945495555" sldId="276"/>
            <ac:spMk id="81" creationId="{007F807D-0883-4053-BF04-26F79153A2EB}"/>
          </ac:spMkLst>
        </pc:spChg>
        <pc:spChg chg="del mod">
          <ac:chgData name="andres rendo sanchez" userId="1d3ea28edc38020e" providerId="LiveId" clId="{823AA8B1-A5DD-46BF-98CB-64AD0864324A}" dt="2023-06-29T23:23:45.917" v="1006" actId="478"/>
          <ac:spMkLst>
            <pc:docMk/>
            <pc:sldMk cId="1945495555" sldId="276"/>
            <ac:spMk id="83" creationId="{C7BACF03-23E4-4EC6-B186-FFDAF45A33DA}"/>
          </ac:spMkLst>
        </pc:spChg>
        <pc:spChg chg="mod">
          <ac:chgData name="andres rendo sanchez" userId="1d3ea28edc38020e" providerId="LiveId" clId="{823AA8B1-A5DD-46BF-98CB-64AD0864324A}" dt="2023-06-29T23:23:52.596" v="1008" actId="1076"/>
          <ac:spMkLst>
            <pc:docMk/>
            <pc:sldMk cId="1945495555" sldId="276"/>
            <ac:spMk id="88" creationId="{7AA3C5FC-64D3-4FFB-966E-1F9E6DD65953}"/>
          </ac:spMkLst>
        </pc:spChg>
        <pc:spChg chg="mod">
          <ac:chgData name="andres rendo sanchez" userId="1d3ea28edc38020e" providerId="LiveId" clId="{823AA8B1-A5DD-46BF-98CB-64AD0864324A}" dt="2023-06-29T23:24:16.659" v="1015" actId="1076"/>
          <ac:spMkLst>
            <pc:docMk/>
            <pc:sldMk cId="1945495555" sldId="276"/>
            <ac:spMk id="89" creationId="{C05423F9-C2BB-4793-A5FF-5BF5A084FBC4}"/>
          </ac:spMkLst>
        </pc:spChg>
        <pc:spChg chg="mod">
          <ac:chgData name="andres rendo sanchez" userId="1d3ea28edc38020e" providerId="LiveId" clId="{823AA8B1-A5DD-46BF-98CB-64AD0864324A}" dt="2023-06-29T23:24:18.439" v="1016" actId="1076"/>
          <ac:spMkLst>
            <pc:docMk/>
            <pc:sldMk cId="1945495555" sldId="276"/>
            <ac:spMk id="90" creationId="{34EB20D7-60E7-4BED-8507-B7A1E70DFE3B}"/>
          </ac:spMkLst>
        </pc:spChg>
        <pc:spChg chg="del mod">
          <ac:chgData name="andres rendo sanchez" userId="1d3ea28edc38020e" providerId="LiveId" clId="{823AA8B1-A5DD-46BF-98CB-64AD0864324A}" dt="2023-06-29T23:24:00.140" v="1011" actId="478"/>
          <ac:spMkLst>
            <pc:docMk/>
            <pc:sldMk cId="1945495555" sldId="276"/>
            <ac:spMk id="97" creationId="{E7FD3A0E-B368-4FFE-A486-B2ED8332F3A5}"/>
          </ac:spMkLst>
        </pc:spChg>
        <pc:spChg chg="del mod">
          <ac:chgData name="andres rendo sanchez" userId="1d3ea28edc38020e" providerId="LiveId" clId="{823AA8B1-A5DD-46BF-98CB-64AD0864324A}" dt="2023-06-29T23:23:41.143" v="1004" actId="478"/>
          <ac:spMkLst>
            <pc:docMk/>
            <pc:sldMk cId="1945495555" sldId="276"/>
            <ac:spMk id="99" creationId="{A20F12A1-E846-4288-8FA0-B1F15CAAAE19}"/>
          </ac:spMkLst>
        </pc:spChg>
        <pc:spChg chg="del mod">
          <ac:chgData name="andres rendo sanchez" userId="1d3ea28edc38020e" providerId="LiveId" clId="{823AA8B1-A5DD-46BF-98CB-64AD0864324A}" dt="2023-06-29T23:23:42.089" v="1005" actId="478"/>
          <ac:spMkLst>
            <pc:docMk/>
            <pc:sldMk cId="1945495555" sldId="276"/>
            <ac:spMk id="100" creationId="{0972C27F-C065-4EA7-8988-B751BC438EEE}"/>
          </ac:spMkLst>
        </pc:spChg>
        <pc:spChg chg="mod">
          <ac:chgData name="andres rendo sanchez" userId="1d3ea28edc38020e" providerId="LiveId" clId="{823AA8B1-A5DD-46BF-98CB-64AD0864324A}" dt="2023-06-29T23:07:04.259" v="492" actId="1076"/>
          <ac:spMkLst>
            <pc:docMk/>
            <pc:sldMk cId="1945495555" sldId="276"/>
            <ac:spMk id="101" creationId="{980B3322-EECA-4696-AC40-9E1CD3295C56}"/>
          </ac:spMkLst>
        </pc:spChg>
        <pc:picChg chg="del mod">
          <ac:chgData name="andres rendo sanchez" userId="1d3ea28edc38020e" providerId="LiveId" clId="{823AA8B1-A5DD-46BF-98CB-64AD0864324A}" dt="2023-06-29T23:20:52.255" v="954" actId="478"/>
          <ac:picMkLst>
            <pc:docMk/>
            <pc:sldMk cId="1945495555" sldId="276"/>
            <ac:picMk id="8" creationId="{35FB7CDF-B30E-4FBA-8E21-064B85929E8E}"/>
          </ac:picMkLst>
        </pc:picChg>
        <pc:picChg chg="mod">
          <ac:chgData name="andres rendo sanchez" userId="1d3ea28edc38020e" providerId="LiveId" clId="{823AA8B1-A5DD-46BF-98CB-64AD0864324A}" dt="2023-06-29T23:21:15.639" v="961" actId="1076"/>
          <ac:picMkLst>
            <pc:docMk/>
            <pc:sldMk cId="1945495555" sldId="276"/>
            <ac:picMk id="45" creationId="{661B42EB-842D-4C7B-BE44-513DAEE04794}"/>
          </ac:picMkLst>
        </pc:picChg>
        <pc:picChg chg="del mod">
          <ac:chgData name="andres rendo sanchez" userId="1d3ea28edc38020e" providerId="LiveId" clId="{823AA8B1-A5DD-46BF-98CB-64AD0864324A}" dt="2023-06-29T23:20:53.593" v="956" actId="478"/>
          <ac:picMkLst>
            <pc:docMk/>
            <pc:sldMk cId="1945495555" sldId="276"/>
            <ac:picMk id="49" creationId="{E1C36B39-B83C-4011-A253-C7E1757E88EB}"/>
          </ac:picMkLst>
        </pc:picChg>
        <pc:picChg chg="del mod">
          <ac:chgData name="andres rendo sanchez" userId="1d3ea28edc38020e" providerId="LiveId" clId="{823AA8B1-A5DD-46BF-98CB-64AD0864324A}" dt="2023-06-29T23:20:53.011" v="955" actId="478"/>
          <ac:picMkLst>
            <pc:docMk/>
            <pc:sldMk cId="1945495555" sldId="276"/>
            <ac:picMk id="74" creationId="{BD015CC5-C81F-405F-9E0D-4C5118BC2113}"/>
          </ac:picMkLst>
        </pc:picChg>
      </pc:sldChg>
      <pc:sldChg chg="del">
        <pc:chgData name="andres rendo sanchez" userId="1d3ea28edc38020e" providerId="LiveId" clId="{823AA8B1-A5DD-46BF-98CB-64AD0864324A}" dt="2023-06-29T22:49:52.747" v="0" actId="47"/>
        <pc:sldMkLst>
          <pc:docMk/>
          <pc:sldMk cId="2260632996" sldId="27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55D74EA-3E93-4587-B549-75C756A580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F02352-E69D-4564-8C89-60D46765C77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2774C51-42B8-41A8-9F09-6BDD8BAA146E}" type="datetime1">
              <a:rPr lang="es-ES" smtClean="0"/>
              <a:t>29/01/2024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1CBCD5-D962-413C-8FBE-97EB2634A3A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0D7122F-EC5F-4ED4-9874-FD3953E4B93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085710C-02FF-4D10-B04B-E760FF8404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966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D5068DB-4DA8-4381-9483-FE8E8B55DA74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2B5E4AF-373C-429A-8AD0-F68B6D291494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5757650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2C31BA-67D8-413F-A5DD-028125073D1D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127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0034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8515727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022029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es-ES" noProof="0"/>
              <a:t>HAGA CLIC PARA EDITAR EL ESTILO DEL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69DB05-464B-4A4C-9125-E9B98BD04EF1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07166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 rtlCol="0">
            <a:noAutofit/>
          </a:bodyPr>
          <a:lstStyle>
            <a:lvl1pPr>
              <a:defRPr sz="3600" b="1"/>
            </a:lvl1pPr>
          </a:lstStyle>
          <a:p>
            <a:pPr rtl="0"/>
            <a:r>
              <a:rPr lang="es-ES" noProof="0"/>
              <a:t>HAGA CLIC PARA EDITAR EL ESTILO DEL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62EFA-D688-489D-B093-1B82DF9297E4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 rtlCol="0"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1543050"/>
            <a:ext cx="11353800" cy="4733925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43271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56684FE-9B3F-46AD-8E6E-2D7E1C8F5738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3537965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6342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2824748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971420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835888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281478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512698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s-E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95760373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B4352B62-D93E-4B79-B958-C59D47A1AD8F}" type="datetime1">
              <a:rPr lang="es-ES" noProof="0" smtClean="0"/>
              <a:t>29/01/2024</a:t>
            </a:fld>
            <a:endParaRPr lang="es-E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8901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77" r:id="rId1"/>
    <p:sldLayoutId id="2147484978" r:id="rId2"/>
    <p:sldLayoutId id="2147484979" r:id="rId3"/>
    <p:sldLayoutId id="2147484980" r:id="rId4"/>
    <p:sldLayoutId id="2147484981" r:id="rId5"/>
    <p:sldLayoutId id="2147484982" r:id="rId6"/>
    <p:sldLayoutId id="2147484983" r:id="rId7"/>
    <p:sldLayoutId id="2147484984" r:id="rId8"/>
    <p:sldLayoutId id="2147484985" r:id="rId9"/>
    <p:sldLayoutId id="2147484986" r:id="rId10"/>
    <p:sldLayoutId id="2147484987" r:id="rId11"/>
    <p:sldLayoutId id="2147484988" r:id="rId12"/>
    <p:sldLayoutId id="214748480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ipse 14">
            <a:extLst>
              <a:ext uri="{FF2B5EF4-FFF2-40B4-BE49-F238E27FC236}">
                <a16:creationId xmlns:a16="http://schemas.microsoft.com/office/drawing/2014/main" id="{681BB566-7917-4F62-8CA3-B84E3C935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10422" y="2376064"/>
            <a:ext cx="4180252" cy="124272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" sz="2000" b="1" dirty="0">
                <a:solidFill>
                  <a:schemeClr val="tx1"/>
                </a:solidFill>
              </a:rPr>
              <a:t>COO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CC31D54A-A601-4864-BF4F-8427512099FC}"/>
              </a:ext>
            </a:extLst>
          </p:cNvPr>
          <p:cNvSpPr/>
          <p:nvPr/>
        </p:nvSpPr>
        <p:spPr>
          <a:xfrm>
            <a:off x="1969106" y="2384226"/>
            <a:ext cx="1929719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52ABA46-4290-4C38-B6D6-F9C958F3F909}"/>
              </a:ext>
            </a:extLst>
          </p:cNvPr>
          <p:cNvSpPr/>
          <p:nvPr/>
        </p:nvSpPr>
        <p:spPr>
          <a:xfrm>
            <a:off x="7942840" y="2472500"/>
            <a:ext cx="1331907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228DF63-8692-4621-8B1A-882188CDCE84}"/>
              </a:ext>
            </a:extLst>
          </p:cNvPr>
          <p:cNvSpPr/>
          <p:nvPr/>
        </p:nvSpPr>
        <p:spPr>
          <a:xfrm>
            <a:off x="5199252" y="3688252"/>
            <a:ext cx="1886981" cy="844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3E6BAF11-0AE9-4587-92B2-74887DE6A1F6}"/>
              </a:ext>
            </a:extLst>
          </p:cNvPr>
          <p:cNvSpPr/>
          <p:nvPr/>
        </p:nvSpPr>
        <p:spPr>
          <a:xfrm>
            <a:off x="9036379" y="1716000"/>
            <a:ext cx="1430411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28F8466A-92F0-4D19-9667-4E328C5F54B7}"/>
              </a:ext>
            </a:extLst>
          </p:cNvPr>
          <p:cNvSpPr/>
          <p:nvPr/>
        </p:nvSpPr>
        <p:spPr>
          <a:xfrm>
            <a:off x="7364158" y="2722298"/>
            <a:ext cx="2212527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63193822-37A3-41C8-96C5-E3B72FA7E237}"/>
              </a:ext>
            </a:extLst>
          </p:cNvPr>
          <p:cNvSpPr/>
          <p:nvPr/>
        </p:nvSpPr>
        <p:spPr>
          <a:xfrm>
            <a:off x="10085443" y="3686314"/>
            <a:ext cx="1430411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b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ECBAA9CE-8658-4251-B1AA-DF8AE17F90CA}"/>
              </a:ext>
            </a:extLst>
          </p:cNvPr>
          <p:cNvSpPr/>
          <p:nvPr/>
        </p:nvSpPr>
        <p:spPr>
          <a:xfrm>
            <a:off x="5216808" y="2048840"/>
            <a:ext cx="1653645" cy="539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rtlCol="0" anchor="ctr" anchorCtr="0">
            <a:noAutofit/>
          </a:bodyPr>
          <a:lstStyle/>
          <a:p>
            <a:pPr algn="ctr" defTabSz="622271">
              <a:spcBef>
                <a:spcPct val="0"/>
              </a:spcBef>
              <a:spcAft>
                <a:spcPct val="35000"/>
              </a:spcAft>
            </a:pPr>
            <a:br>
              <a:rPr lang="es-E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E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9757EDB4-CA9C-47E0-AAC6-99D78E96BF3D}"/>
              </a:ext>
            </a:extLst>
          </p:cNvPr>
          <p:cNvSpPr txBox="1"/>
          <p:nvPr/>
        </p:nvSpPr>
        <p:spPr>
          <a:xfrm>
            <a:off x="4381956" y="912235"/>
            <a:ext cx="3196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REGIONALE BOUTIQUE</a:t>
            </a:r>
          </a:p>
          <a:p>
            <a:r>
              <a:rPr lang="es-ES" b="1" dirty="0"/>
              <a:t> 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F9963BFE-2F7F-4992-B2B9-AD4363B85E3A}"/>
              </a:ext>
            </a:extLst>
          </p:cNvPr>
          <p:cNvSpPr txBox="1"/>
          <p:nvPr/>
        </p:nvSpPr>
        <p:spPr>
          <a:xfrm>
            <a:off x="4843186" y="256650"/>
            <a:ext cx="22973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DIRECTORES TIENDA     </a:t>
            </a: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AF268AB7-92EF-4581-9BB6-B1203E7428AD}"/>
              </a:ext>
            </a:extLst>
          </p:cNvPr>
          <p:cNvSpPr txBox="1"/>
          <p:nvPr/>
        </p:nvSpPr>
        <p:spPr>
          <a:xfrm>
            <a:off x="7316800" y="1962569"/>
            <a:ext cx="4641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RESPONSABLE CONTROL GESTION</a:t>
            </a: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D81C4777-D6EF-436D-805C-38D6FC333A68}"/>
              </a:ext>
            </a:extLst>
          </p:cNvPr>
          <p:cNvSpPr txBox="1"/>
          <p:nvPr/>
        </p:nvSpPr>
        <p:spPr>
          <a:xfrm>
            <a:off x="699183" y="1869339"/>
            <a:ext cx="4281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RESPONSABLE COMUNICACIÓN </a:t>
            </a:r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8631645A-5667-4FA4-A80F-958BC79F1018}"/>
              </a:ext>
            </a:extLst>
          </p:cNvPr>
          <p:cNvSpPr txBox="1"/>
          <p:nvPr/>
        </p:nvSpPr>
        <p:spPr>
          <a:xfrm>
            <a:off x="8265683" y="4866816"/>
            <a:ext cx="3123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P.O. FRONT</a:t>
            </a:r>
          </a:p>
          <a:p>
            <a:r>
              <a:rPr lang="es-ES" dirty="0"/>
              <a:t>1ºPlanes Ratios Ventas Gastos </a:t>
            </a:r>
          </a:p>
          <a:p>
            <a:r>
              <a:rPr lang="es-ES" dirty="0"/>
              <a:t>2ºVisual Merchandising </a:t>
            </a:r>
          </a:p>
          <a:p>
            <a:r>
              <a:rPr lang="es-ES" dirty="0"/>
              <a:t>3ºClick shopping </a:t>
            </a:r>
          </a:p>
          <a:p>
            <a:r>
              <a:rPr lang="es-ES" dirty="0"/>
              <a:t>4ºTalleres- workshop</a:t>
            </a:r>
            <a:r>
              <a:rPr lang="es-ES" b="1" dirty="0"/>
              <a:t> </a:t>
            </a:r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id="{007F807D-0883-4053-BF04-26F79153A2EB}"/>
              </a:ext>
            </a:extLst>
          </p:cNvPr>
          <p:cNvSpPr txBox="1"/>
          <p:nvPr/>
        </p:nvSpPr>
        <p:spPr>
          <a:xfrm>
            <a:off x="1054023" y="4927850"/>
            <a:ext cx="30536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P.O. BACK </a:t>
            </a:r>
          </a:p>
          <a:p>
            <a:r>
              <a:rPr lang="es-ES" dirty="0"/>
              <a:t>1ºLogística de tiendas</a:t>
            </a:r>
          </a:p>
          <a:p>
            <a:r>
              <a:rPr lang="es-ES" dirty="0"/>
              <a:t>2ºGestión del Stock  </a:t>
            </a:r>
          </a:p>
          <a:p>
            <a:r>
              <a:rPr lang="es-ES" dirty="0"/>
              <a:t>3ºProcesos Operativos </a:t>
            </a:r>
          </a:p>
          <a:p>
            <a:r>
              <a:rPr lang="es-ES" dirty="0"/>
              <a:t>4º </a:t>
            </a:r>
            <a:r>
              <a:rPr lang="es-ES" dirty="0" err="1"/>
              <a:t>Click</a:t>
            </a:r>
            <a:r>
              <a:rPr lang="es-ES" dirty="0"/>
              <a:t> &amp; </a:t>
            </a:r>
            <a:r>
              <a:rPr lang="es-ES" dirty="0" err="1"/>
              <a:t>Collect</a:t>
            </a:r>
            <a:r>
              <a:rPr lang="es-ES" dirty="0"/>
              <a:t>    </a:t>
            </a:r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1E6611DC-6C04-4826-B41B-16B82E28D474}"/>
              </a:ext>
            </a:extLst>
          </p:cNvPr>
          <p:cNvSpPr txBox="1"/>
          <p:nvPr/>
        </p:nvSpPr>
        <p:spPr>
          <a:xfrm>
            <a:off x="1552553" y="3856251"/>
            <a:ext cx="8840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 (</a:t>
            </a:r>
            <a:r>
              <a:rPr lang="es-ES"/>
              <a:t>SPACE  )                                                              </a:t>
            </a:r>
            <a:r>
              <a:rPr lang="es-ES" dirty="0"/>
              <a:t>(MANTENIMIENTO )   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D3B74C4-EC2A-55AD-9566-37F96F026058}"/>
              </a:ext>
            </a:extLst>
          </p:cNvPr>
          <p:cNvSpPr txBox="1"/>
          <p:nvPr/>
        </p:nvSpPr>
        <p:spPr>
          <a:xfrm>
            <a:off x="3856579" y="4416868"/>
            <a:ext cx="403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PROJECT MANAGER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8668E92-88E1-610D-91CF-F0A8B911B4AD}"/>
              </a:ext>
            </a:extLst>
          </p:cNvPr>
          <p:cNvSpPr txBox="1"/>
          <p:nvPr/>
        </p:nvSpPr>
        <p:spPr>
          <a:xfrm>
            <a:off x="3807882" y="5798408"/>
            <a:ext cx="40340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(PLANTILLA OPTIMA </a:t>
            </a:r>
          </a:p>
          <a:p>
            <a:pPr algn="ctr"/>
            <a:r>
              <a:rPr lang="es-ES" dirty="0"/>
              <a:t>CONVERSION)  </a:t>
            </a:r>
          </a:p>
          <a:p>
            <a:pPr algn="ctr"/>
            <a:endParaRPr lang="es-ES" b="1" dirty="0"/>
          </a:p>
        </p:txBody>
      </p:sp>
      <p:sp>
        <p:nvSpPr>
          <p:cNvPr id="25" name="Flecha: arriba y abajo 24">
            <a:extLst>
              <a:ext uri="{FF2B5EF4-FFF2-40B4-BE49-F238E27FC236}">
                <a16:creationId xmlns:a16="http://schemas.microsoft.com/office/drawing/2014/main" id="{F0E4D472-DA45-B9F5-E9B6-6B2EADA34867}"/>
              </a:ext>
            </a:extLst>
          </p:cNvPr>
          <p:cNvSpPr/>
          <p:nvPr/>
        </p:nvSpPr>
        <p:spPr>
          <a:xfrm>
            <a:off x="5699447" y="604866"/>
            <a:ext cx="333859" cy="40146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Flecha: arriba y abajo 26">
            <a:extLst>
              <a:ext uri="{FF2B5EF4-FFF2-40B4-BE49-F238E27FC236}">
                <a16:creationId xmlns:a16="http://schemas.microsoft.com/office/drawing/2014/main" id="{53D7F864-ACFC-932A-4612-0967674D4641}"/>
              </a:ext>
            </a:extLst>
          </p:cNvPr>
          <p:cNvSpPr/>
          <p:nvPr/>
        </p:nvSpPr>
        <p:spPr>
          <a:xfrm>
            <a:off x="5658002" y="3736088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Flecha: arriba y abajo 27">
            <a:extLst>
              <a:ext uri="{FF2B5EF4-FFF2-40B4-BE49-F238E27FC236}">
                <a16:creationId xmlns:a16="http://schemas.microsoft.com/office/drawing/2014/main" id="{2D7F6179-FE67-5BAA-EA7D-DD647FE1C9A9}"/>
              </a:ext>
            </a:extLst>
          </p:cNvPr>
          <p:cNvSpPr/>
          <p:nvPr/>
        </p:nvSpPr>
        <p:spPr>
          <a:xfrm>
            <a:off x="5713566" y="1614448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Flecha: arriba y abajo 34">
            <a:extLst>
              <a:ext uri="{FF2B5EF4-FFF2-40B4-BE49-F238E27FC236}">
                <a16:creationId xmlns:a16="http://schemas.microsoft.com/office/drawing/2014/main" id="{993CE097-85E1-6018-D116-37A43229086F}"/>
              </a:ext>
            </a:extLst>
          </p:cNvPr>
          <p:cNvSpPr/>
          <p:nvPr/>
        </p:nvSpPr>
        <p:spPr>
          <a:xfrm rot="18643912">
            <a:off x="3221343" y="2464988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Flecha: arriba y abajo 36">
            <a:extLst>
              <a:ext uri="{FF2B5EF4-FFF2-40B4-BE49-F238E27FC236}">
                <a16:creationId xmlns:a16="http://schemas.microsoft.com/office/drawing/2014/main" id="{D29A3BA9-2B8E-554B-834D-9E52632B7F66}"/>
              </a:ext>
            </a:extLst>
          </p:cNvPr>
          <p:cNvSpPr/>
          <p:nvPr/>
        </p:nvSpPr>
        <p:spPr>
          <a:xfrm rot="2671463">
            <a:off x="8064738" y="2433232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: arriba y abajo 39">
            <a:extLst>
              <a:ext uri="{FF2B5EF4-FFF2-40B4-BE49-F238E27FC236}">
                <a16:creationId xmlns:a16="http://schemas.microsoft.com/office/drawing/2014/main" id="{FBD3B8B1-7166-1F5B-7054-2F7923ECA586}"/>
              </a:ext>
            </a:extLst>
          </p:cNvPr>
          <p:cNvSpPr/>
          <p:nvPr/>
        </p:nvSpPr>
        <p:spPr>
          <a:xfrm rot="19297945">
            <a:off x="7713842" y="3259104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Flecha: arriba y abajo 40">
            <a:extLst>
              <a:ext uri="{FF2B5EF4-FFF2-40B4-BE49-F238E27FC236}">
                <a16:creationId xmlns:a16="http://schemas.microsoft.com/office/drawing/2014/main" id="{E156D441-5B41-7516-3685-5F096CD89652}"/>
              </a:ext>
            </a:extLst>
          </p:cNvPr>
          <p:cNvSpPr/>
          <p:nvPr/>
        </p:nvSpPr>
        <p:spPr>
          <a:xfrm rot="2740591">
            <a:off x="3491328" y="3242598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Flecha: arriba y abajo 41">
            <a:extLst>
              <a:ext uri="{FF2B5EF4-FFF2-40B4-BE49-F238E27FC236}">
                <a16:creationId xmlns:a16="http://schemas.microsoft.com/office/drawing/2014/main" id="{6CFDEFFD-82A3-0A1A-4A3A-6CFF79A1A544}"/>
              </a:ext>
            </a:extLst>
          </p:cNvPr>
          <p:cNvSpPr/>
          <p:nvPr/>
        </p:nvSpPr>
        <p:spPr>
          <a:xfrm>
            <a:off x="5658001" y="5063199"/>
            <a:ext cx="333859" cy="680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Flecha: arriba y abajo 42">
            <a:extLst>
              <a:ext uri="{FF2B5EF4-FFF2-40B4-BE49-F238E27FC236}">
                <a16:creationId xmlns:a16="http://schemas.microsoft.com/office/drawing/2014/main" id="{47578090-03AF-AE8D-81C9-4E803711543D}"/>
              </a:ext>
            </a:extLst>
          </p:cNvPr>
          <p:cNvSpPr/>
          <p:nvPr/>
        </p:nvSpPr>
        <p:spPr>
          <a:xfrm rot="17768402">
            <a:off x="7133482" y="4622962"/>
            <a:ext cx="354169" cy="108136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Flecha: arriba y abajo 43">
            <a:extLst>
              <a:ext uri="{FF2B5EF4-FFF2-40B4-BE49-F238E27FC236}">
                <a16:creationId xmlns:a16="http://schemas.microsoft.com/office/drawing/2014/main" id="{EB8DC418-EE47-D678-1B18-C6925CF4C740}"/>
              </a:ext>
            </a:extLst>
          </p:cNvPr>
          <p:cNvSpPr/>
          <p:nvPr/>
        </p:nvSpPr>
        <p:spPr>
          <a:xfrm rot="3725897">
            <a:off x="4287841" y="4660195"/>
            <a:ext cx="333859" cy="108136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732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36" grpId="0" build="p"/>
      <p:bldP spid="38" grpId="0" build="p"/>
      <p:bldP spid="46" grpId="0" build="p"/>
      <p:bldP spid="4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6B7B494C-8888-457E-82D1-32EE6B40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92103" y="3396034"/>
            <a:ext cx="0" cy="59436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35393" y="3161101"/>
            <a:ext cx="0" cy="288047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338A3F58-952C-4C6C-BE73-668B41F8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52406" y="4312387"/>
            <a:ext cx="0" cy="340024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5">
            <a:extLst>
              <a:ext uri="{FF2B5EF4-FFF2-40B4-BE49-F238E27FC236}">
                <a16:creationId xmlns:a16="http://schemas.microsoft.com/office/drawing/2014/main" id="{499176F8-BEEF-4A37-97C9-A7E859221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40730" y="3161101"/>
            <a:ext cx="0" cy="58674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: Codo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2489" y="2249089"/>
            <a:ext cx="4826106" cy="187772"/>
          </a:xfrm>
          <a:prstGeom prst="bentConnector2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: Codo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2325" y="2249089"/>
            <a:ext cx="4971142" cy="252758"/>
          </a:xfrm>
          <a:prstGeom prst="bentConnector3">
            <a:avLst>
              <a:gd name="adj1" fmla="val 100252"/>
            </a:avLst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recto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79326" y="2261829"/>
            <a:ext cx="0" cy="50844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35393" y="2252899"/>
            <a:ext cx="0" cy="1828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recto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843951" y="2255459"/>
            <a:ext cx="5896" cy="52118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99923" y="2261829"/>
            <a:ext cx="0" cy="227277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recto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89286" y="1794115"/>
            <a:ext cx="1" cy="45720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FE5CE1F8-570D-4885-B9A3-2539980A4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692103" y="3990550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73FE68B-D6B3-4422-B31A-4154C1A2B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891144" y="3675717"/>
            <a:ext cx="516957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11E9B743-2518-4E9D-9AE1-3998DBFBCD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940730" y="375546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 descr="elemento decorativo"/>
          <p:cNvSpPr>
            <a:spLocks noGrp="1"/>
          </p:cNvSpPr>
          <p:nvPr>
            <p:ph type="title"/>
          </p:nvPr>
        </p:nvSpPr>
        <p:spPr>
          <a:xfrm>
            <a:off x="158028" y="71746"/>
            <a:ext cx="11703860" cy="853352"/>
          </a:xfrm>
        </p:spPr>
        <p:txBody>
          <a:bodyPr lIns="91440" rtlCol="0">
            <a:noAutofit/>
          </a:bodyPr>
          <a:lstStyle/>
          <a:p>
            <a:pPr algn="ctr" rtl="0"/>
            <a:r>
              <a:rPr lang="es-ES" dirty="0"/>
              <a:t>PLANTILLA DEPARTAMENTO VENTAS OPERACIONES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C2289C-E06D-4F42-9504-C59FC2CB9B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5816" y="1340443"/>
            <a:ext cx="3581400" cy="365126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es-ES" dirty="0"/>
              <a:t>Organigrama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186172" y="1072397"/>
            <a:ext cx="1828800" cy="731520"/>
          </a:xfrm>
          <a:prstGeom prst="rect">
            <a:avLst/>
          </a:prstGeom>
          <a:solidFill>
            <a:schemeClr val="bg2">
              <a:lumMod val="9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COO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44" name="Rectángulo 143">
            <a:extLst>
              <a:ext uri="{FF2B5EF4-FFF2-40B4-BE49-F238E27FC236}">
                <a16:creationId xmlns:a16="http://schemas.microsoft.com/office/drawing/2014/main" id="{F21E8B07-0BC6-4DE6-B1E4-773C5D1F75EB}"/>
              </a:ext>
            </a:extLst>
          </p:cNvPr>
          <p:cNvSpPr/>
          <p:nvPr/>
        </p:nvSpPr>
        <p:spPr>
          <a:xfrm>
            <a:off x="158028" y="2563557"/>
            <a:ext cx="1234658" cy="7315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solidFill>
                  <a:srgbClr val="8439BD">
                    <a:lumMod val="50000"/>
                  </a:srgbClr>
                </a:solidFill>
                <a:latin typeface="Avenir Next LT Pro Light"/>
              </a:rPr>
              <a:t>SPACE MANAGEMENT 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8439BD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47" name="Rectángulo 146">
            <a:extLst>
              <a:ext uri="{FF2B5EF4-FFF2-40B4-BE49-F238E27FC236}">
                <a16:creationId xmlns:a16="http://schemas.microsoft.com/office/drawing/2014/main" id="{F3AE564E-E1AB-422A-9067-1D83448922D2}"/>
              </a:ext>
            </a:extLst>
          </p:cNvPr>
          <p:cNvSpPr/>
          <p:nvPr/>
        </p:nvSpPr>
        <p:spPr>
          <a:xfrm>
            <a:off x="1621232" y="2697480"/>
            <a:ext cx="1426562" cy="731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COMUNICACIÓN TIENDAS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0EABB7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89" name="Rectángulo 188">
            <a:extLst>
              <a:ext uri="{FF2B5EF4-FFF2-40B4-BE49-F238E27FC236}">
                <a16:creationId xmlns:a16="http://schemas.microsoft.com/office/drawing/2014/main" id="{AF7D30AD-3130-40C6-8BC9-7EE80B4B9A00}"/>
              </a:ext>
            </a:extLst>
          </p:cNvPr>
          <p:cNvSpPr/>
          <p:nvPr/>
        </p:nvSpPr>
        <p:spPr>
          <a:xfrm>
            <a:off x="1966423" y="3920891"/>
            <a:ext cx="816100" cy="7315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solidFill>
                  <a:srgbClr val="0EABB7">
                    <a:lumMod val="50000"/>
                  </a:srgbClr>
                </a:solidFill>
                <a:latin typeface="Avenir Next LT Pro Light"/>
              </a:rPr>
              <a:t>BECARIA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0EABB7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0" name="Rectángulo 149">
            <a:extLst>
              <a:ext uri="{FF2B5EF4-FFF2-40B4-BE49-F238E27FC236}">
                <a16:creationId xmlns:a16="http://schemas.microsoft.com/office/drawing/2014/main" id="{A84C8281-0D5E-4BF0-AB85-487647294920}"/>
              </a:ext>
            </a:extLst>
          </p:cNvPr>
          <p:cNvSpPr/>
          <p:nvPr/>
        </p:nvSpPr>
        <p:spPr>
          <a:xfrm>
            <a:off x="3591991" y="2436861"/>
            <a:ext cx="3142248" cy="7315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DIRECCION DE PROYECTOS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95" name="Rectángulo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3591991" y="3309957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P.O. BACK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3" name="Rectángulo 152">
            <a:extLst>
              <a:ext uri="{FF2B5EF4-FFF2-40B4-BE49-F238E27FC236}">
                <a16:creationId xmlns:a16="http://schemas.microsoft.com/office/drawing/2014/main" id="{29118B4F-266C-48F0-8CAF-8BA67DF9A649}"/>
              </a:ext>
            </a:extLst>
          </p:cNvPr>
          <p:cNvSpPr/>
          <p:nvPr/>
        </p:nvSpPr>
        <p:spPr>
          <a:xfrm>
            <a:off x="7266843" y="2678166"/>
            <a:ext cx="1171127" cy="16472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REGIONALES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20A472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77" name="Rectángulo 176">
            <a:extLst>
              <a:ext uri="{FF2B5EF4-FFF2-40B4-BE49-F238E27FC236}">
                <a16:creationId xmlns:a16="http://schemas.microsoft.com/office/drawing/2014/main" id="{62FE95E2-7899-46D1-BD09-DBC69EBBF739}"/>
              </a:ext>
            </a:extLst>
          </p:cNvPr>
          <p:cNvSpPr/>
          <p:nvPr/>
        </p:nvSpPr>
        <p:spPr>
          <a:xfrm>
            <a:off x="7295956" y="4610321"/>
            <a:ext cx="1135038" cy="19414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solidFill>
                  <a:srgbClr val="20A472">
                    <a:lumMod val="50000"/>
                  </a:srgbClr>
                </a:solidFill>
                <a:latin typeface="Avenir Next LT Pro Light"/>
              </a:rPr>
              <a:t>DIRECTORES TIENDA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20A472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id="{A2C318BC-6BF6-496E-9A8C-13F9CFE491B5}"/>
              </a:ext>
            </a:extLst>
          </p:cNvPr>
          <p:cNvSpPr/>
          <p:nvPr/>
        </p:nvSpPr>
        <p:spPr>
          <a:xfrm>
            <a:off x="8685523" y="2436861"/>
            <a:ext cx="1828800" cy="7315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CONTROL DE GESTION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00B0F0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68" name="Rectángulo 167">
            <a:extLst>
              <a:ext uri="{FF2B5EF4-FFF2-40B4-BE49-F238E27FC236}">
                <a16:creationId xmlns:a16="http://schemas.microsoft.com/office/drawing/2014/main" id="{6373F713-1680-4734-878B-86B182DC5AA6}"/>
              </a:ext>
            </a:extLst>
          </p:cNvPr>
          <p:cNvSpPr/>
          <p:nvPr/>
        </p:nvSpPr>
        <p:spPr>
          <a:xfrm>
            <a:off x="9221572" y="3624634"/>
            <a:ext cx="1369985" cy="7315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solidFill>
                  <a:srgbClr val="00B0F0">
                    <a:lumMod val="50000"/>
                  </a:srgbClr>
                </a:solidFill>
                <a:latin typeface="Avenir Next LT Pro Light"/>
              </a:rPr>
              <a:t>CONTROLLER </a:t>
            </a: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00B0F0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159" name="Rectángulo 158">
            <a:extLst>
              <a:ext uri="{FF2B5EF4-FFF2-40B4-BE49-F238E27FC236}">
                <a16:creationId xmlns:a16="http://schemas.microsoft.com/office/drawing/2014/main" id="{8EED5A81-D106-422F-8455-CF5F456EB3E0}"/>
              </a:ext>
            </a:extLst>
          </p:cNvPr>
          <p:cNvSpPr/>
          <p:nvPr/>
        </p:nvSpPr>
        <p:spPr>
          <a:xfrm>
            <a:off x="10714012" y="2581259"/>
            <a:ext cx="1147876" cy="7315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>
                <a:solidFill>
                  <a:srgbClr val="172DA6">
                    <a:lumMod val="50000"/>
                  </a:srgbClr>
                </a:solidFill>
                <a:latin typeface="Avenir Next LT Pro Light"/>
              </a:rPr>
              <a:t>MANTENIMIENTO</a:t>
            </a:r>
            <a:endParaRPr kumimoji="0" lang="es-ES" sz="900" b="0" i="0" u="none" strike="noStrike" kern="1200" cap="none" spc="0" normalizeH="0" baseline="0" noProof="0" dirty="0">
              <a:ln>
                <a:noFill/>
              </a:ln>
              <a:solidFill>
                <a:srgbClr val="172DA6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242CB27-C88E-8725-1F46-BE42143AA463}"/>
              </a:ext>
            </a:extLst>
          </p:cNvPr>
          <p:cNvSpPr/>
          <p:nvPr/>
        </p:nvSpPr>
        <p:spPr>
          <a:xfrm>
            <a:off x="5362639" y="3309957"/>
            <a:ext cx="1371600" cy="7315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P.O. FRONT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1EAE997C-65E6-B107-8945-3E89A8444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859043" y="4041477"/>
            <a:ext cx="0" cy="971394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BE74348C-6091-5393-CD01-747E942F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06201" y="4041477"/>
            <a:ext cx="0" cy="971394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301679ED-6315-115C-FEAB-290FF3702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859043" y="501287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DF39486B-AC99-B35F-AB97-EDF7B0565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606201" y="5012871"/>
            <a:ext cx="274320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ángulo 40">
            <a:extLst>
              <a:ext uri="{FF2B5EF4-FFF2-40B4-BE49-F238E27FC236}">
                <a16:creationId xmlns:a16="http://schemas.microsoft.com/office/drawing/2014/main" id="{92795F2E-C7F7-0A3F-BDA8-9ADBFE85D1B8}"/>
              </a:ext>
            </a:extLst>
          </p:cNvPr>
          <p:cNvSpPr/>
          <p:nvPr/>
        </p:nvSpPr>
        <p:spPr>
          <a:xfrm>
            <a:off x="4084051" y="4312388"/>
            <a:ext cx="910921" cy="1473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1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2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3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4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10A73673-66F0-8547-28AF-EFFE8EB590A0}"/>
              </a:ext>
            </a:extLst>
          </p:cNvPr>
          <p:cNvSpPr/>
          <p:nvPr/>
        </p:nvSpPr>
        <p:spPr>
          <a:xfrm>
            <a:off x="5807927" y="4312387"/>
            <a:ext cx="910921" cy="1473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1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2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3</a:t>
            </a: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4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AB38AA41-3802-8A57-42FF-000C635AEA04}"/>
              </a:ext>
            </a:extLst>
          </p:cNvPr>
          <p:cNvSpPr/>
          <p:nvPr/>
        </p:nvSpPr>
        <p:spPr>
          <a:xfrm>
            <a:off x="4539511" y="6073185"/>
            <a:ext cx="1371600" cy="4785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>
                <a:solidFill>
                  <a:srgbClr val="000000"/>
                </a:solidFill>
                <a:latin typeface="Avenir Next LT Pro Light"/>
              </a:rPr>
              <a:t>PROYECTO BASE </a:t>
            </a:r>
            <a:endParaRPr kumimoji="0" lang="es-E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  <a:p>
            <a:pPr marL="0" marR="0" lvl="0" indent="0" algn="ctr" defTabSz="4000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s-ES" sz="1050" b="0" i="0" u="none" strike="noStrike" kern="1200" cap="none" spc="0" normalizeH="0" baseline="0" noProof="0" dirty="0">
              <a:ln>
                <a:noFill/>
              </a:ln>
              <a:solidFill>
                <a:srgbClr val="4868E5">
                  <a:lumMod val="50000"/>
                </a:srgbClr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A1D8A29E-EB71-EA3F-C697-E8E05DA24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047794" y="2868165"/>
            <a:ext cx="532604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6A774F6-CB7F-E73A-654D-2BF1F28BC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734239" y="2785878"/>
            <a:ext cx="561717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164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971</TotalTime>
  <Words>118</Words>
  <Application>Microsoft Office PowerPoint</Application>
  <PresentationFormat>Panorámica</PresentationFormat>
  <Paragraphs>57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Avenir Next LT Pro Light</vt:lpstr>
      <vt:lpstr>Calibri</vt:lpstr>
      <vt:lpstr>Corbel</vt:lpstr>
      <vt:lpstr>Base</vt:lpstr>
      <vt:lpstr>Presentación de PowerPoint</vt:lpstr>
      <vt:lpstr>PLANTILLA DEPARTAMENTO VENTAS OPERACIONES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</dc:title>
  <dc:creator>andres rendo sanchez</dc:creator>
  <cp:lastModifiedBy>andres rendo sanchez</cp:lastModifiedBy>
  <cp:revision>6</cp:revision>
  <dcterms:created xsi:type="dcterms:W3CDTF">2022-09-16T23:13:13Z</dcterms:created>
  <dcterms:modified xsi:type="dcterms:W3CDTF">2024-01-29T22:19:45Z</dcterms:modified>
</cp:coreProperties>
</file>