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sldIdLst>
    <p:sldId id="256" r:id="rId4"/>
    <p:sldId id="257" r:id="rId5"/>
    <p:sldId id="259" r:id="rId6"/>
    <p:sldId id="261" r:id="rId7"/>
    <p:sldId id="263" r:id="rId8"/>
    <p:sldId id="265" r:id="rId9"/>
    <p:sldId id="267" r:id="rId10"/>
  </p:sldIdLst>
  <p:sldSz cx="12192000" cy="68580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964" userDrawn="1">
          <p15:clr>
            <a:srgbClr val="A4A3A4"/>
          </p15:clr>
        </p15:guide>
        <p15:guide id="2" pos="33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52" y="60"/>
      </p:cViewPr>
      <p:guideLst>
        <p:guide orient="horz" pos="1964"/>
        <p:guide pos="33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rendo sanchez" userId="1d3ea28edc38020e" providerId="LiveId" clId="{C5C3B381-662C-4B51-820C-EDC55FB8AF0B}"/>
    <pc:docChg chg="undo redo custSel modSld">
      <pc:chgData name="andres rendo sanchez" userId="1d3ea28edc38020e" providerId="LiveId" clId="{C5C3B381-662C-4B51-820C-EDC55FB8AF0B}" dt="2024-01-29T23:55:17.731" v="226" actId="20577"/>
      <pc:docMkLst>
        <pc:docMk/>
      </pc:docMkLst>
      <pc:sldChg chg="delSp mod">
        <pc:chgData name="andres rendo sanchez" userId="1d3ea28edc38020e" providerId="LiveId" clId="{C5C3B381-662C-4B51-820C-EDC55FB8AF0B}" dt="2024-01-29T23:52:04.021" v="39" actId="478"/>
        <pc:sldMkLst>
          <pc:docMk/>
          <pc:sldMk cId="0" sldId="257"/>
        </pc:sldMkLst>
        <pc:spChg chg="del">
          <ac:chgData name="andres rendo sanchez" userId="1d3ea28edc38020e" providerId="LiveId" clId="{C5C3B381-662C-4B51-820C-EDC55FB8AF0B}" dt="2024-01-29T23:51:57.534" v="38" actId="478"/>
          <ac:spMkLst>
            <pc:docMk/>
            <pc:sldMk cId="0" sldId="257"/>
            <ac:spMk id="64" creationId="{8A6C48F1-4983-5DBF-F514-5DAB7E0D277C}"/>
          </ac:spMkLst>
        </pc:spChg>
        <pc:spChg chg="del">
          <ac:chgData name="andres rendo sanchez" userId="1d3ea28edc38020e" providerId="LiveId" clId="{C5C3B381-662C-4B51-820C-EDC55FB8AF0B}" dt="2024-01-29T23:52:04.021" v="39" actId="478"/>
          <ac:spMkLst>
            <pc:docMk/>
            <pc:sldMk cId="0" sldId="257"/>
            <ac:spMk id="65" creationId="{770A910A-0C86-37E0-59D3-E852C44137E6}"/>
          </ac:spMkLst>
        </pc:spChg>
        <pc:spChg chg="del">
          <ac:chgData name="andres rendo sanchez" userId="1d3ea28edc38020e" providerId="LiveId" clId="{C5C3B381-662C-4B51-820C-EDC55FB8AF0B}" dt="2024-01-29T23:51:55.671" v="37" actId="478"/>
          <ac:spMkLst>
            <pc:docMk/>
            <pc:sldMk cId="0" sldId="257"/>
            <ac:spMk id="83" creationId="{21E41EA3-90EC-59D8-BB87-B6B7BB4B46BD}"/>
          </ac:spMkLst>
        </pc:spChg>
      </pc:sldChg>
      <pc:sldChg chg="addSp delSp modSp mod">
        <pc:chgData name="andres rendo sanchez" userId="1d3ea28edc38020e" providerId="LiveId" clId="{C5C3B381-662C-4B51-820C-EDC55FB8AF0B}" dt="2024-01-29T23:53:24.801" v="99" actId="20577"/>
        <pc:sldMkLst>
          <pc:docMk/>
          <pc:sldMk cId="0" sldId="259"/>
        </pc:sldMkLst>
        <pc:spChg chg="mod">
          <ac:chgData name="andres rendo sanchez" userId="1d3ea28edc38020e" providerId="LiveId" clId="{C5C3B381-662C-4B51-820C-EDC55FB8AF0B}" dt="2024-01-29T23:53:19.455" v="82" actId="20577"/>
          <ac:spMkLst>
            <pc:docMk/>
            <pc:sldMk cId="0" sldId="259"/>
            <ac:spMk id="5" creationId="{00000000-0000-0000-0000-000000000000}"/>
          </ac:spMkLst>
        </pc:spChg>
        <pc:spChg chg="add del">
          <ac:chgData name="andres rendo sanchez" userId="1d3ea28edc38020e" providerId="LiveId" clId="{C5C3B381-662C-4B51-820C-EDC55FB8AF0B}" dt="2024-01-29T23:51:27.705" v="25" actId="478"/>
          <ac:spMkLst>
            <pc:docMk/>
            <pc:sldMk cId="0" sldId="259"/>
            <ac:spMk id="6" creationId="{00000000-0000-0000-0000-000000000000}"/>
          </ac:spMkLst>
        </pc:spChg>
        <pc:spChg chg="add del">
          <ac:chgData name="andres rendo sanchez" userId="1d3ea28edc38020e" providerId="LiveId" clId="{C5C3B381-662C-4B51-820C-EDC55FB8AF0B}" dt="2024-01-29T23:51:27.705" v="25" actId="478"/>
          <ac:spMkLst>
            <pc:docMk/>
            <pc:sldMk cId="0" sldId="259"/>
            <ac:spMk id="7" creationId="{00000000-0000-0000-0000-000000000000}"/>
          </ac:spMkLst>
        </pc:spChg>
        <pc:spChg chg="add del mod">
          <ac:chgData name="andres rendo sanchez" userId="1d3ea28edc38020e" providerId="LiveId" clId="{C5C3B381-662C-4B51-820C-EDC55FB8AF0B}" dt="2024-01-29T23:51:27.705" v="25" actId="478"/>
          <ac:spMkLst>
            <pc:docMk/>
            <pc:sldMk cId="0" sldId="259"/>
            <ac:spMk id="8" creationId="{00000000-0000-0000-0000-000000000000}"/>
          </ac:spMkLst>
        </pc:spChg>
        <pc:spChg chg="mod">
          <ac:chgData name="andres rendo sanchez" userId="1d3ea28edc38020e" providerId="LiveId" clId="{C5C3B381-662C-4B51-820C-EDC55FB8AF0B}" dt="2024-01-29T23:53:24.801" v="99" actId="20577"/>
          <ac:spMkLst>
            <pc:docMk/>
            <pc:sldMk cId="0" sldId="259"/>
            <ac:spMk id="15" creationId="{4172B512-D867-7FFF-36F0-F67F6300000B}"/>
          </ac:spMkLst>
        </pc:spChg>
        <pc:spChg chg="add del">
          <ac:chgData name="andres rendo sanchez" userId="1d3ea28edc38020e" providerId="LiveId" clId="{C5C3B381-662C-4B51-820C-EDC55FB8AF0B}" dt="2024-01-29T23:51:29.563" v="26" actId="478"/>
          <ac:spMkLst>
            <pc:docMk/>
            <pc:sldMk cId="0" sldId="259"/>
            <ac:spMk id="16" creationId="{B139000E-556A-8B2E-F599-204152384E5E}"/>
          </ac:spMkLst>
        </pc:spChg>
        <pc:spChg chg="add del mod">
          <ac:chgData name="andres rendo sanchez" userId="1d3ea28edc38020e" providerId="LiveId" clId="{C5C3B381-662C-4B51-820C-EDC55FB8AF0B}" dt="2024-01-29T23:51:47.554" v="35" actId="478"/>
          <ac:spMkLst>
            <pc:docMk/>
            <pc:sldMk cId="0" sldId="259"/>
            <ac:spMk id="17" creationId="{944B0D28-31EE-734B-0AA0-A33FB7F50CAC}"/>
          </ac:spMkLst>
        </pc:spChg>
        <pc:spChg chg="add del mod">
          <ac:chgData name="andres rendo sanchez" userId="1d3ea28edc38020e" providerId="LiveId" clId="{C5C3B381-662C-4B51-820C-EDC55FB8AF0B}" dt="2024-01-29T23:51:47.554" v="35" actId="478"/>
          <ac:spMkLst>
            <pc:docMk/>
            <pc:sldMk cId="0" sldId="259"/>
            <ac:spMk id="18" creationId="{4474CA91-1E36-2A54-FB36-3692ED2536D8}"/>
          </ac:spMkLst>
        </pc:spChg>
        <pc:spChg chg="add del mod">
          <ac:chgData name="andres rendo sanchez" userId="1d3ea28edc38020e" providerId="LiveId" clId="{C5C3B381-662C-4B51-820C-EDC55FB8AF0B}" dt="2024-01-29T23:51:47.554" v="35" actId="478"/>
          <ac:spMkLst>
            <pc:docMk/>
            <pc:sldMk cId="0" sldId="259"/>
            <ac:spMk id="19" creationId="{3BA0DF21-3AAF-54F4-D05A-76610A01D648}"/>
          </ac:spMkLst>
        </pc:spChg>
        <pc:picChg chg="add del mod">
          <ac:chgData name="andres rendo sanchez" userId="1d3ea28edc38020e" providerId="LiveId" clId="{C5C3B381-662C-4B51-820C-EDC55FB8AF0B}" dt="2024-01-29T23:51:50.868" v="36" actId="1076"/>
          <ac:picMkLst>
            <pc:docMk/>
            <pc:sldMk cId="0" sldId="259"/>
            <ac:picMk id="2" creationId="{00000000-0000-0000-0000-000000000000}"/>
          </ac:picMkLst>
        </pc:picChg>
        <pc:picChg chg="add del">
          <ac:chgData name="andres rendo sanchez" userId="1d3ea28edc38020e" providerId="LiveId" clId="{C5C3B381-662C-4B51-820C-EDC55FB8AF0B}" dt="2024-01-29T23:51:37.651" v="31" actId="21"/>
          <ac:picMkLst>
            <pc:docMk/>
            <pc:sldMk cId="0" sldId="259"/>
            <ac:picMk id="12" creationId="{DA06A7EA-0390-33A6-4C1E-20EFE2D46DE6}"/>
          </ac:picMkLst>
        </pc:picChg>
        <pc:picChg chg="add del">
          <ac:chgData name="andres rendo sanchez" userId="1d3ea28edc38020e" providerId="LiveId" clId="{C5C3B381-662C-4B51-820C-EDC55FB8AF0B}" dt="2024-01-29T23:51:37.266" v="30" actId="21"/>
          <ac:picMkLst>
            <pc:docMk/>
            <pc:sldMk cId="0" sldId="259"/>
            <ac:picMk id="13" creationId="{4328EE14-831E-A378-D754-717C358B5187}"/>
          </ac:picMkLst>
        </pc:picChg>
        <pc:picChg chg="add del">
          <ac:chgData name="andres rendo sanchez" userId="1d3ea28edc38020e" providerId="LiveId" clId="{C5C3B381-662C-4B51-820C-EDC55FB8AF0B}" dt="2024-01-29T23:50:57.247" v="18" actId="478"/>
          <ac:picMkLst>
            <pc:docMk/>
            <pc:sldMk cId="0" sldId="259"/>
            <ac:picMk id="14" creationId="{B13C1EE3-67C5-0DC8-3439-2CEFFBFD7177}"/>
          </ac:picMkLst>
        </pc:picChg>
      </pc:sldChg>
      <pc:sldChg chg="delSp modSp mod">
        <pc:chgData name="andres rendo sanchez" userId="1d3ea28edc38020e" providerId="LiveId" clId="{C5C3B381-662C-4B51-820C-EDC55FB8AF0B}" dt="2024-01-29T23:53:37.871" v="128" actId="20577"/>
        <pc:sldMkLst>
          <pc:docMk/>
          <pc:sldMk cId="0" sldId="261"/>
        </pc:sldMkLst>
        <pc:spChg chg="mod">
          <ac:chgData name="andres rendo sanchez" userId="1d3ea28edc38020e" providerId="LiveId" clId="{C5C3B381-662C-4B51-820C-EDC55FB8AF0B}" dt="2024-01-29T23:53:32.684" v="106" actId="20577"/>
          <ac:spMkLst>
            <pc:docMk/>
            <pc:sldMk cId="0" sldId="261"/>
            <ac:spMk id="8" creationId="{00000000-0000-0000-0000-000000000000}"/>
          </ac:spMkLst>
        </pc:spChg>
        <pc:spChg chg="del mod">
          <ac:chgData name="andres rendo sanchez" userId="1d3ea28edc38020e" providerId="LiveId" clId="{C5C3B381-662C-4B51-820C-EDC55FB8AF0B}" dt="2024-01-29T23:52:32.116" v="47" actId="478"/>
          <ac:spMkLst>
            <pc:docMk/>
            <pc:sldMk cId="0" sldId="261"/>
            <ac:spMk id="9" creationId="{00000000-0000-0000-0000-000000000000}"/>
          </ac:spMkLst>
        </pc:spChg>
        <pc:spChg chg="del mod">
          <ac:chgData name="andres rendo sanchez" userId="1d3ea28edc38020e" providerId="LiveId" clId="{C5C3B381-662C-4B51-820C-EDC55FB8AF0B}" dt="2024-01-29T23:52:32.116" v="47" actId="478"/>
          <ac:spMkLst>
            <pc:docMk/>
            <pc:sldMk cId="0" sldId="261"/>
            <ac:spMk id="10" creationId="{00000000-0000-0000-0000-000000000000}"/>
          </ac:spMkLst>
        </pc:spChg>
        <pc:spChg chg="del mod">
          <ac:chgData name="andres rendo sanchez" userId="1d3ea28edc38020e" providerId="LiveId" clId="{C5C3B381-662C-4B51-820C-EDC55FB8AF0B}" dt="2024-01-29T23:52:32.116" v="47" actId="478"/>
          <ac:spMkLst>
            <pc:docMk/>
            <pc:sldMk cId="0" sldId="261"/>
            <ac:spMk id="11" creationId="{00000000-0000-0000-0000-000000000000}"/>
          </ac:spMkLst>
        </pc:spChg>
        <pc:spChg chg="mod">
          <ac:chgData name="andres rendo sanchez" userId="1d3ea28edc38020e" providerId="LiveId" clId="{C5C3B381-662C-4B51-820C-EDC55FB8AF0B}" dt="2024-01-29T23:53:37.871" v="128" actId="20577"/>
          <ac:spMkLst>
            <pc:docMk/>
            <pc:sldMk cId="0" sldId="261"/>
            <ac:spMk id="17" creationId="{F48D567C-4C32-038D-5790-1F529AD9794C}"/>
          </ac:spMkLst>
        </pc:spChg>
        <pc:spChg chg="del mod">
          <ac:chgData name="andres rendo sanchez" userId="1d3ea28edc38020e" providerId="LiveId" clId="{C5C3B381-662C-4B51-820C-EDC55FB8AF0B}" dt="2024-01-29T23:52:32.116" v="47" actId="478"/>
          <ac:spMkLst>
            <pc:docMk/>
            <pc:sldMk cId="0" sldId="261"/>
            <ac:spMk id="18" creationId="{07934058-3F9C-55C0-39E6-E5B9B233D0BB}"/>
          </ac:spMkLst>
        </pc:spChg>
        <pc:spChg chg="del mod">
          <ac:chgData name="andres rendo sanchez" userId="1d3ea28edc38020e" providerId="LiveId" clId="{C5C3B381-662C-4B51-820C-EDC55FB8AF0B}" dt="2024-01-29T23:52:32.116" v="47" actId="478"/>
          <ac:spMkLst>
            <pc:docMk/>
            <pc:sldMk cId="0" sldId="261"/>
            <ac:spMk id="19" creationId="{883B7D63-C050-72A6-18BA-9EB6A23C231A}"/>
          </ac:spMkLst>
        </pc:spChg>
        <pc:picChg chg="mod">
          <ac:chgData name="andres rendo sanchez" userId="1d3ea28edc38020e" providerId="LiveId" clId="{C5C3B381-662C-4B51-820C-EDC55FB8AF0B}" dt="2024-01-29T23:50:55.315" v="13" actId="1076"/>
          <ac:picMkLst>
            <pc:docMk/>
            <pc:sldMk cId="0" sldId="261"/>
            <ac:picMk id="3" creationId="{00000000-0000-0000-0000-000000000000}"/>
          </ac:picMkLst>
        </pc:picChg>
        <pc:picChg chg="mod">
          <ac:chgData name="andres rendo sanchez" userId="1d3ea28edc38020e" providerId="LiveId" clId="{C5C3B381-662C-4B51-820C-EDC55FB8AF0B}" dt="2024-01-29T23:52:41.017" v="50" actId="1076"/>
          <ac:picMkLst>
            <pc:docMk/>
            <pc:sldMk cId="0" sldId="261"/>
            <ac:picMk id="14" creationId="{9337F4EB-955B-590F-87CC-810D39421860}"/>
          </ac:picMkLst>
        </pc:picChg>
      </pc:sldChg>
      <pc:sldChg chg="addSp delSp modSp mod">
        <pc:chgData name="andres rendo sanchez" userId="1d3ea28edc38020e" providerId="LiveId" clId="{C5C3B381-662C-4B51-820C-EDC55FB8AF0B}" dt="2024-01-29T23:53:59.868" v="170" actId="20577"/>
        <pc:sldMkLst>
          <pc:docMk/>
          <pc:sldMk cId="0" sldId="263"/>
        </pc:sldMkLst>
        <pc:spChg chg="add del mod">
          <ac:chgData name="andres rendo sanchez" userId="1d3ea28edc38020e" providerId="LiveId" clId="{C5C3B381-662C-4B51-820C-EDC55FB8AF0B}" dt="2024-01-29T23:53:51.426" v="149" actId="478"/>
          <ac:spMkLst>
            <pc:docMk/>
            <pc:sldMk cId="0" sldId="263"/>
            <ac:spMk id="20" creationId="{4A54F103-5045-B4E1-80A1-6CBF2E829052}"/>
          </ac:spMkLst>
        </pc:spChg>
        <pc:spChg chg="del mod">
          <ac:chgData name="andres rendo sanchez" userId="1d3ea28edc38020e" providerId="LiveId" clId="{C5C3B381-662C-4B51-820C-EDC55FB8AF0B}" dt="2024-01-29T23:53:08.222" v="58" actId="478"/>
          <ac:spMkLst>
            <pc:docMk/>
            <pc:sldMk cId="0" sldId="263"/>
            <ac:spMk id="21" creationId="{9A04F8E6-809B-6A3A-FBA3-2ACBAF4FF77B}"/>
          </ac:spMkLst>
        </pc:spChg>
        <pc:spChg chg="del mod">
          <ac:chgData name="andres rendo sanchez" userId="1d3ea28edc38020e" providerId="LiveId" clId="{C5C3B381-662C-4B51-820C-EDC55FB8AF0B}" dt="2024-01-29T23:53:08.222" v="58" actId="478"/>
          <ac:spMkLst>
            <pc:docMk/>
            <pc:sldMk cId="0" sldId="263"/>
            <ac:spMk id="22" creationId="{9FB615B5-B976-0139-5F99-16D0D7B41F59}"/>
          </ac:spMkLst>
        </pc:spChg>
        <pc:spChg chg="del mod">
          <ac:chgData name="andres rendo sanchez" userId="1d3ea28edc38020e" providerId="LiveId" clId="{C5C3B381-662C-4B51-820C-EDC55FB8AF0B}" dt="2024-01-29T23:53:08.222" v="58" actId="478"/>
          <ac:spMkLst>
            <pc:docMk/>
            <pc:sldMk cId="0" sldId="263"/>
            <ac:spMk id="23" creationId="{365E752C-1625-3EFD-F5A9-3EBB42A82D34}"/>
          </ac:spMkLst>
        </pc:spChg>
        <pc:spChg chg="mod">
          <ac:chgData name="andres rendo sanchez" userId="1d3ea28edc38020e" providerId="LiveId" clId="{C5C3B381-662C-4B51-820C-EDC55FB8AF0B}" dt="2024-01-29T23:53:59.868" v="170" actId="20577"/>
          <ac:spMkLst>
            <pc:docMk/>
            <pc:sldMk cId="0" sldId="263"/>
            <ac:spMk id="27" creationId="{FB9C2268-9652-7E2C-B4C8-9C9DC5C618CD}"/>
          </ac:spMkLst>
        </pc:spChg>
        <pc:spChg chg="del mod">
          <ac:chgData name="andres rendo sanchez" userId="1d3ea28edc38020e" providerId="LiveId" clId="{C5C3B381-662C-4B51-820C-EDC55FB8AF0B}" dt="2024-01-29T23:53:08.222" v="58" actId="478"/>
          <ac:spMkLst>
            <pc:docMk/>
            <pc:sldMk cId="0" sldId="263"/>
            <ac:spMk id="28" creationId="{330AB832-14E1-C90A-F650-F56078847FF1}"/>
          </ac:spMkLst>
        </pc:spChg>
        <pc:spChg chg="del mod">
          <ac:chgData name="andres rendo sanchez" userId="1d3ea28edc38020e" providerId="LiveId" clId="{C5C3B381-662C-4B51-820C-EDC55FB8AF0B}" dt="2024-01-29T23:53:08.222" v="58" actId="478"/>
          <ac:spMkLst>
            <pc:docMk/>
            <pc:sldMk cId="0" sldId="263"/>
            <ac:spMk id="29" creationId="{A2918788-1C82-C68F-5BCB-07CC47174AFC}"/>
          </ac:spMkLst>
        </pc:spChg>
        <pc:spChg chg="del mod">
          <ac:chgData name="andres rendo sanchez" userId="1d3ea28edc38020e" providerId="LiveId" clId="{C5C3B381-662C-4B51-820C-EDC55FB8AF0B}" dt="2024-01-29T23:53:08.222" v="58" actId="478"/>
          <ac:spMkLst>
            <pc:docMk/>
            <pc:sldMk cId="0" sldId="263"/>
            <ac:spMk id="30" creationId="{47251625-D093-A7C2-BA94-CB65FF4F16D1}"/>
          </ac:spMkLst>
        </pc:spChg>
      </pc:sldChg>
      <pc:sldChg chg="delSp modSp mod">
        <pc:chgData name="andres rendo sanchez" userId="1d3ea28edc38020e" providerId="LiveId" clId="{C5C3B381-662C-4B51-820C-EDC55FB8AF0B}" dt="2024-01-29T23:54:44.562" v="217" actId="478"/>
        <pc:sldMkLst>
          <pc:docMk/>
          <pc:sldMk cId="0" sldId="265"/>
        </pc:sldMkLst>
        <pc:spChg chg="del mod">
          <ac:chgData name="andres rendo sanchez" userId="1d3ea28edc38020e" providerId="LiveId" clId="{C5C3B381-662C-4B51-820C-EDC55FB8AF0B}" dt="2024-01-29T23:54:44.562" v="217" actId="478"/>
          <ac:spMkLst>
            <pc:docMk/>
            <pc:sldMk cId="0" sldId="265"/>
            <ac:spMk id="4" creationId="{D4D95B13-8684-C226-7714-6B0D34E89783}"/>
          </ac:spMkLst>
        </pc:spChg>
        <pc:spChg chg="mod">
          <ac:chgData name="andres rendo sanchez" userId="1d3ea28edc38020e" providerId="LiveId" clId="{C5C3B381-662C-4B51-820C-EDC55FB8AF0B}" dt="2024-01-29T23:54:21.824" v="209" actId="20577"/>
          <ac:spMkLst>
            <pc:docMk/>
            <pc:sldMk cId="0" sldId="265"/>
            <ac:spMk id="12" creationId="{00000000-0000-0000-0000-000000000000}"/>
          </ac:spMkLst>
        </pc:spChg>
        <pc:spChg chg="del mod">
          <ac:chgData name="andres rendo sanchez" userId="1d3ea28edc38020e" providerId="LiveId" clId="{C5C3B381-662C-4B51-820C-EDC55FB8AF0B}" dt="2024-01-29T23:54:44.562" v="217" actId="478"/>
          <ac:spMkLst>
            <pc:docMk/>
            <pc:sldMk cId="0" sldId="265"/>
            <ac:spMk id="13" creationId="{00000000-0000-0000-0000-000000000000}"/>
          </ac:spMkLst>
        </pc:spChg>
        <pc:spChg chg="del mod">
          <ac:chgData name="andres rendo sanchez" userId="1d3ea28edc38020e" providerId="LiveId" clId="{C5C3B381-662C-4B51-820C-EDC55FB8AF0B}" dt="2024-01-29T23:54:44.562" v="217" actId="478"/>
          <ac:spMkLst>
            <pc:docMk/>
            <pc:sldMk cId="0" sldId="265"/>
            <ac:spMk id="14" creationId="{00000000-0000-0000-0000-000000000000}"/>
          </ac:spMkLst>
        </pc:spChg>
        <pc:spChg chg="del mod">
          <ac:chgData name="andres rendo sanchez" userId="1d3ea28edc38020e" providerId="LiveId" clId="{C5C3B381-662C-4B51-820C-EDC55FB8AF0B}" dt="2024-01-29T23:54:44.562" v="217" actId="478"/>
          <ac:spMkLst>
            <pc:docMk/>
            <pc:sldMk cId="0" sldId="265"/>
            <ac:spMk id="15" creationId="{00000000-0000-0000-0000-000000000000}"/>
          </ac:spMkLst>
        </pc:spChg>
        <pc:spChg chg="mod">
          <ac:chgData name="andres rendo sanchez" userId="1d3ea28edc38020e" providerId="LiveId" clId="{C5C3B381-662C-4B51-820C-EDC55FB8AF0B}" dt="2024-01-29T23:54:24.539" v="210" actId="20577"/>
          <ac:spMkLst>
            <pc:docMk/>
            <pc:sldMk cId="0" sldId="265"/>
            <ac:spMk id="21" creationId="{259056B9-81F4-BE95-59C9-5AC39AA3523C}"/>
          </ac:spMkLst>
        </pc:spChg>
        <pc:spChg chg="del mod">
          <ac:chgData name="andres rendo sanchez" userId="1d3ea28edc38020e" providerId="LiveId" clId="{C5C3B381-662C-4B51-820C-EDC55FB8AF0B}" dt="2024-01-29T23:54:44.562" v="217" actId="478"/>
          <ac:spMkLst>
            <pc:docMk/>
            <pc:sldMk cId="0" sldId="265"/>
            <ac:spMk id="22" creationId="{CD520E76-B54D-B90E-5451-C161DEDA1CAE}"/>
          </ac:spMkLst>
        </pc:spChg>
        <pc:spChg chg="del mod">
          <ac:chgData name="andres rendo sanchez" userId="1d3ea28edc38020e" providerId="LiveId" clId="{C5C3B381-662C-4B51-820C-EDC55FB8AF0B}" dt="2024-01-29T23:54:44.562" v="217" actId="478"/>
          <ac:spMkLst>
            <pc:docMk/>
            <pc:sldMk cId="0" sldId="265"/>
            <ac:spMk id="23" creationId="{9E3C9FD1-B612-736D-F79B-1FE9681527CE}"/>
          </ac:spMkLst>
        </pc:spChg>
      </pc:sldChg>
      <pc:sldChg chg="delSp modSp mod">
        <pc:chgData name="andres rendo sanchez" userId="1d3ea28edc38020e" providerId="LiveId" clId="{C5C3B381-662C-4B51-820C-EDC55FB8AF0B}" dt="2024-01-29T23:55:17.731" v="226" actId="20577"/>
        <pc:sldMkLst>
          <pc:docMk/>
          <pc:sldMk cId="0" sldId="267"/>
        </pc:sldMkLst>
        <pc:spChg chg="del">
          <ac:chgData name="andres rendo sanchez" userId="1d3ea28edc38020e" providerId="LiveId" clId="{C5C3B381-662C-4B51-820C-EDC55FB8AF0B}" dt="2024-01-29T23:54:59.347" v="220" actId="21"/>
          <ac:spMkLst>
            <pc:docMk/>
            <pc:sldMk cId="0" sldId="267"/>
            <ac:spMk id="2" creationId="{805EFDDC-79D0-5C91-8434-605A3B72250B}"/>
          </ac:spMkLst>
        </pc:spChg>
        <pc:spChg chg="del mod">
          <ac:chgData name="andres rendo sanchez" userId="1d3ea28edc38020e" providerId="LiveId" clId="{C5C3B381-662C-4B51-820C-EDC55FB8AF0B}" dt="2024-01-29T23:54:56.619" v="219" actId="21"/>
          <ac:spMkLst>
            <pc:docMk/>
            <pc:sldMk cId="0" sldId="267"/>
            <ac:spMk id="3" creationId="{602F7EB5-E021-2929-453C-E84FC51EEE10}"/>
          </ac:spMkLst>
        </pc:spChg>
        <pc:spChg chg="del">
          <ac:chgData name="andres rendo sanchez" userId="1d3ea28edc38020e" providerId="LiveId" clId="{C5C3B381-662C-4B51-820C-EDC55FB8AF0B}" dt="2024-01-29T23:55:02.238" v="221" actId="21"/>
          <ac:spMkLst>
            <pc:docMk/>
            <pc:sldMk cId="0" sldId="267"/>
            <ac:spMk id="8" creationId="{B362063C-8910-51F7-7C4D-1EBBC14A73EE}"/>
          </ac:spMkLst>
        </pc:spChg>
        <pc:spChg chg="mod">
          <ac:chgData name="andres rendo sanchez" userId="1d3ea28edc38020e" providerId="LiveId" clId="{C5C3B381-662C-4B51-820C-EDC55FB8AF0B}" dt="2024-01-29T23:55:17.731" v="226" actId="20577"/>
          <ac:spMkLst>
            <pc:docMk/>
            <pc:sldMk cId="0" sldId="267"/>
            <ac:spMk id="10" creationId="{00000000-0000-0000-0000-000000000000}"/>
          </ac:spMkLst>
        </pc:spChg>
        <pc:spChg chg="mod">
          <ac:chgData name="andres rendo sanchez" userId="1d3ea28edc38020e" providerId="LiveId" clId="{C5C3B381-662C-4B51-820C-EDC55FB8AF0B}" dt="2024-01-29T23:55:10.339" v="223" actId="20577"/>
          <ac:spMkLst>
            <pc:docMk/>
            <pc:sldMk cId="0" sldId="267"/>
            <ac:spMk id="12" creationId="{00000000-0000-0000-0000-000000000000}"/>
          </ac:spMkLst>
        </pc:spChg>
        <pc:spChg chg="del">
          <ac:chgData name="andres rendo sanchez" userId="1d3ea28edc38020e" providerId="LiveId" clId="{C5C3B381-662C-4B51-820C-EDC55FB8AF0B}" dt="2024-01-29T23:55:05.606" v="222" actId="21"/>
          <ac:spMkLst>
            <pc:docMk/>
            <pc:sldMk cId="0" sldId="267"/>
            <ac:spMk id="45" creationId="{C9ABBA06-8E2F-8139-1642-5CB1A3200659}"/>
          </ac:spMkLst>
        </pc:spChg>
      </pc:sldChg>
    </pc:docChg>
  </pc:docChgLst>
  <pc:docChgLst>
    <pc:chgData name="andres rendo sanchez" userId="1d3ea28edc38020e" providerId="LiveId" clId="{6459FBA8-A22F-4B09-B5C8-E9C3F8F4CC9C}"/>
    <pc:docChg chg="custSel modSld">
      <pc:chgData name="andres rendo sanchez" userId="1d3ea28edc38020e" providerId="LiveId" clId="{6459FBA8-A22F-4B09-B5C8-E9C3F8F4CC9C}" dt="2022-08-12T00:08:15.259" v="80" actId="1076"/>
      <pc:docMkLst>
        <pc:docMk/>
      </pc:docMkLst>
      <pc:sldChg chg="modSp mod">
        <pc:chgData name="andres rendo sanchez" userId="1d3ea28edc38020e" providerId="LiveId" clId="{6459FBA8-A22F-4B09-B5C8-E9C3F8F4CC9C}" dt="2022-08-11T23:54:16.459" v="15" actId="20577"/>
        <pc:sldMkLst>
          <pc:docMk/>
          <pc:sldMk cId="0" sldId="257"/>
        </pc:sldMkLst>
        <pc:spChg chg="mod">
          <ac:chgData name="andres rendo sanchez" userId="1d3ea28edc38020e" providerId="LiveId" clId="{6459FBA8-A22F-4B09-B5C8-E9C3F8F4CC9C}" dt="2022-08-11T23:54:16.459" v="15" actId="20577"/>
          <ac:spMkLst>
            <pc:docMk/>
            <pc:sldMk cId="0" sldId="257"/>
            <ac:spMk id="51" creationId="{BB555953-F2AE-5CE5-C94A-5EF177648AA5}"/>
          </ac:spMkLst>
        </pc:spChg>
      </pc:sldChg>
      <pc:sldChg chg="modSp mod">
        <pc:chgData name="andres rendo sanchez" userId="1d3ea28edc38020e" providerId="LiveId" clId="{6459FBA8-A22F-4B09-B5C8-E9C3F8F4CC9C}" dt="2022-08-12T00:06:40.152" v="73" actId="1076"/>
        <pc:sldMkLst>
          <pc:docMk/>
          <pc:sldMk cId="0" sldId="259"/>
        </pc:sldMkLst>
        <pc:picChg chg="mod">
          <ac:chgData name="andres rendo sanchez" userId="1d3ea28edc38020e" providerId="LiveId" clId="{6459FBA8-A22F-4B09-B5C8-E9C3F8F4CC9C}" dt="2022-08-12T00:06:40.152" v="73" actId="1076"/>
          <ac:picMkLst>
            <pc:docMk/>
            <pc:sldMk cId="0" sldId="259"/>
            <ac:picMk id="2" creationId="{00000000-0000-0000-0000-000000000000}"/>
          </ac:picMkLst>
        </pc:picChg>
      </pc:sldChg>
      <pc:sldChg chg="modSp mod">
        <pc:chgData name="andres rendo sanchez" userId="1d3ea28edc38020e" providerId="LiveId" clId="{6459FBA8-A22F-4B09-B5C8-E9C3F8F4CC9C}" dt="2022-08-12T00:08:15.259" v="80" actId="1076"/>
        <pc:sldMkLst>
          <pc:docMk/>
          <pc:sldMk cId="0" sldId="261"/>
        </pc:sldMkLst>
        <pc:spChg chg="mod">
          <ac:chgData name="andres rendo sanchez" userId="1d3ea28edc38020e" providerId="LiveId" clId="{6459FBA8-A22F-4B09-B5C8-E9C3F8F4CC9C}" dt="2022-08-12T00:07:56.077" v="78" actId="1076"/>
          <ac:spMkLst>
            <pc:docMk/>
            <pc:sldMk cId="0" sldId="261"/>
            <ac:spMk id="18" creationId="{07934058-3F9C-55C0-39E6-E5B9B233D0BB}"/>
          </ac:spMkLst>
        </pc:spChg>
        <pc:spChg chg="mod">
          <ac:chgData name="andres rendo sanchez" userId="1d3ea28edc38020e" providerId="LiveId" clId="{6459FBA8-A22F-4B09-B5C8-E9C3F8F4CC9C}" dt="2022-08-12T00:07:56.077" v="78" actId="1076"/>
          <ac:spMkLst>
            <pc:docMk/>
            <pc:sldMk cId="0" sldId="261"/>
            <ac:spMk id="19" creationId="{883B7D63-C050-72A6-18BA-9EB6A23C231A}"/>
          </ac:spMkLst>
        </pc:spChg>
        <pc:spChg chg="mod">
          <ac:chgData name="andres rendo sanchez" userId="1d3ea28edc38020e" providerId="LiveId" clId="{6459FBA8-A22F-4B09-B5C8-E9C3F8F4CC9C}" dt="2022-08-12T00:07:56.077" v="78" actId="1076"/>
          <ac:spMkLst>
            <pc:docMk/>
            <pc:sldMk cId="0" sldId="261"/>
            <ac:spMk id="20" creationId="{4354230D-55D0-6E7D-2DEB-BCEFAD9B163B}"/>
          </ac:spMkLst>
        </pc:spChg>
        <pc:picChg chg="mod">
          <ac:chgData name="andres rendo sanchez" userId="1d3ea28edc38020e" providerId="LiveId" clId="{6459FBA8-A22F-4B09-B5C8-E9C3F8F4CC9C}" dt="2022-08-12T00:08:15.259" v="80" actId="1076"/>
          <ac:picMkLst>
            <pc:docMk/>
            <pc:sldMk cId="0" sldId="261"/>
            <ac:picMk id="14" creationId="{9337F4EB-955B-590F-87CC-810D39421860}"/>
          </ac:picMkLst>
        </pc:picChg>
        <pc:picChg chg="mod">
          <ac:chgData name="andres rendo sanchez" userId="1d3ea28edc38020e" providerId="LiveId" clId="{6459FBA8-A22F-4B09-B5C8-E9C3F8F4CC9C}" dt="2022-08-12T00:07:56.077" v="78" actId="1076"/>
          <ac:picMkLst>
            <pc:docMk/>
            <pc:sldMk cId="0" sldId="261"/>
            <ac:picMk id="15" creationId="{A19962DB-FD94-3CE8-5297-C0CEDB936AEA}"/>
          </ac:picMkLst>
        </pc:picChg>
        <pc:picChg chg="mod">
          <ac:chgData name="andres rendo sanchez" userId="1d3ea28edc38020e" providerId="LiveId" clId="{6459FBA8-A22F-4B09-B5C8-E9C3F8F4CC9C}" dt="2022-08-12T00:07:56.077" v="78" actId="1076"/>
          <ac:picMkLst>
            <pc:docMk/>
            <pc:sldMk cId="0" sldId="261"/>
            <ac:picMk id="16" creationId="{7FE381EF-2297-55BE-C483-3B861F60A39A}"/>
          </ac:picMkLst>
        </pc:picChg>
      </pc:sldChg>
      <pc:sldChg chg="modSp mod">
        <pc:chgData name="andres rendo sanchez" userId="1d3ea28edc38020e" providerId="LiveId" clId="{6459FBA8-A22F-4B09-B5C8-E9C3F8F4CC9C}" dt="2022-08-11T23:56:04.490" v="72" actId="20577"/>
        <pc:sldMkLst>
          <pc:docMk/>
          <pc:sldMk cId="0" sldId="267"/>
        </pc:sldMkLst>
        <pc:spChg chg="mod">
          <ac:chgData name="andres rendo sanchez" userId="1d3ea28edc38020e" providerId="LiveId" clId="{6459FBA8-A22F-4B09-B5C8-E9C3F8F4CC9C}" dt="2022-08-11T23:55:32.519" v="55" actId="313"/>
          <ac:spMkLst>
            <pc:docMk/>
            <pc:sldMk cId="0" sldId="267"/>
            <ac:spMk id="3" creationId="{602F7EB5-E021-2929-453C-E84FC51EEE10}"/>
          </ac:spMkLst>
        </pc:spChg>
        <pc:spChg chg="mod">
          <ac:chgData name="andres rendo sanchez" userId="1d3ea28edc38020e" providerId="LiveId" clId="{6459FBA8-A22F-4B09-B5C8-E9C3F8F4CC9C}" dt="2022-08-11T23:56:04.490" v="72" actId="20577"/>
          <ac:spMkLst>
            <pc:docMk/>
            <pc:sldMk cId="0" sldId="267"/>
            <ac:spMk id="8" creationId="{B362063C-8910-51F7-7C4D-1EBBC14A73EE}"/>
          </ac:spMkLst>
        </pc:spChg>
      </pc:sldChg>
    </pc:docChg>
  </pc:docChgLst>
  <pc:docChgLst>
    <pc:chgData name="Valeria Monterrubio Castillo" userId="74e6b25d-93d1-4610-8db5-edd678c07fad" providerId="ADAL" clId="{A6348DC3-2252-4516-BBAE-267D9BF10623}"/>
    <pc:docChg chg="undo custSel modSld">
      <pc:chgData name="Valeria Monterrubio Castillo" userId="74e6b25d-93d1-4610-8db5-edd678c07fad" providerId="ADAL" clId="{A6348DC3-2252-4516-BBAE-267D9BF10623}" dt="2022-08-09T12:07:42.707" v="225" actId="478"/>
      <pc:docMkLst>
        <pc:docMk/>
      </pc:docMkLst>
      <pc:sldChg chg="modSp mod">
        <pc:chgData name="Valeria Monterrubio Castillo" userId="74e6b25d-93d1-4610-8db5-edd678c07fad" providerId="ADAL" clId="{A6348DC3-2252-4516-BBAE-267D9BF10623}" dt="2022-08-09T12:00:38.963" v="2" actId="20577"/>
        <pc:sldMkLst>
          <pc:docMk/>
          <pc:sldMk cId="0" sldId="257"/>
        </pc:sldMkLst>
        <pc:spChg chg="mod">
          <ac:chgData name="Valeria Monterrubio Castillo" userId="74e6b25d-93d1-4610-8db5-edd678c07fad" providerId="ADAL" clId="{A6348DC3-2252-4516-BBAE-267D9BF10623}" dt="2022-08-09T12:00:32.743" v="0" actId="1076"/>
          <ac:spMkLst>
            <pc:docMk/>
            <pc:sldMk cId="0" sldId="257"/>
            <ac:spMk id="83" creationId="{21E41EA3-90EC-59D8-BB87-B6B7BB4B46BD}"/>
          </ac:spMkLst>
        </pc:spChg>
        <pc:graphicFrameChg chg="modGraphic">
          <ac:chgData name="Valeria Monterrubio Castillo" userId="74e6b25d-93d1-4610-8db5-edd678c07fad" providerId="ADAL" clId="{A6348DC3-2252-4516-BBAE-267D9BF10623}" dt="2022-08-09T12:00:38.963" v="2" actId="20577"/>
          <ac:graphicFrameMkLst>
            <pc:docMk/>
            <pc:sldMk cId="0" sldId="257"/>
            <ac:graphicFrameMk id="75" creationId="{922F706A-2A9B-1055-01D7-E2CDFA832C5E}"/>
          </ac:graphicFrameMkLst>
        </pc:graphicFrameChg>
      </pc:sldChg>
      <pc:sldChg chg="modSp mod">
        <pc:chgData name="Valeria Monterrubio Castillo" userId="74e6b25d-93d1-4610-8db5-edd678c07fad" providerId="ADAL" clId="{A6348DC3-2252-4516-BBAE-267D9BF10623}" dt="2022-08-09T12:02:36.417" v="73" actId="14861"/>
        <pc:sldMkLst>
          <pc:docMk/>
          <pc:sldMk cId="0" sldId="261"/>
        </pc:sldMkLst>
        <pc:spChg chg="mod">
          <ac:chgData name="Valeria Monterrubio Castillo" userId="74e6b25d-93d1-4610-8db5-edd678c07fad" providerId="ADAL" clId="{A6348DC3-2252-4516-BBAE-267D9BF10623}" dt="2022-08-09T12:02:36.417" v="73" actId="14861"/>
          <ac:spMkLst>
            <pc:docMk/>
            <pc:sldMk cId="0" sldId="261"/>
            <ac:spMk id="20" creationId="{4354230D-55D0-6E7D-2DEB-BCEFAD9B163B}"/>
          </ac:spMkLst>
        </pc:spChg>
      </pc:sldChg>
      <pc:sldChg chg="modSp mod">
        <pc:chgData name="Valeria Monterrubio Castillo" userId="74e6b25d-93d1-4610-8db5-edd678c07fad" providerId="ADAL" clId="{A6348DC3-2252-4516-BBAE-267D9BF10623}" dt="2022-08-09T12:03:26.684" v="81" actId="1076"/>
        <pc:sldMkLst>
          <pc:docMk/>
          <pc:sldMk cId="0" sldId="263"/>
        </pc:sldMkLst>
        <pc:spChg chg="mod">
          <ac:chgData name="Valeria Monterrubio Castillo" userId="74e6b25d-93d1-4610-8db5-edd678c07fad" providerId="ADAL" clId="{A6348DC3-2252-4516-BBAE-267D9BF10623}" dt="2022-08-09T12:03:13.267" v="79" actId="207"/>
          <ac:spMkLst>
            <pc:docMk/>
            <pc:sldMk cId="0" sldId="263"/>
            <ac:spMk id="21" creationId="{9A04F8E6-809B-6A3A-FBA3-2ACBAF4FF77B}"/>
          </ac:spMkLst>
        </pc:spChg>
        <pc:spChg chg="mod">
          <ac:chgData name="Valeria Monterrubio Castillo" userId="74e6b25d-93d1-4610-8db5-edd678c07fad" providerId="ADAL" clId="{A6348DC3-2252-4516-BBAE-267D9BF10623}" dt="2022-08-09T12:03:13.267" v="79" actId="207"/>
          <ac:spMkLst>
            <pc:docMk/>
            <pc:sldMk cId="0" sldId="263"/>
            <ac:spMk id="22" creationId="{9FB615B5-B976-0139-5F99-16D0D7B41F59}"/>
          </ac:spMkLst>
        </pc:spChg>
        <pc:spChg chg="mod">
          <ac:chgData name="Valeria Monterrubio Castillo" userId="74e6b25d-93d1-4610-8db5-edd678c07fad" providerId="ADAL" clId="{A6348DC3-2252-4516-BBAE-267D9BF10623}" dt="2022-08-09T12:03:13.267" v="79" actId="207"/>
          <ac:spMkLst>
            <pc:docMk/>
            <pc:sldMk cId="0" sldId="263"/>
            <ac:spMk id="23" creationId="{365E752C-1625-3EFD-F5A9-3EBB42A82D34}"/>
          </ac:spMkLst>
        </pc:spChg>
        <pc:spChg chg="mod">
          <ac:chgData name="Valeria Monterrubio Castillo" userId="74e6b25d-93d1-4610-8db5-edd678c07fad" providerId="ADAL" clId="{A6348DC3-2252-4516-BBAE-267D9BF10623}" dt="2022-08-09T12:03:08.410" v="77" actId="207"/>
          <ac:spMkLst>
            <pc:docMk/>
            <pc:sldMk cId="0" sldId="263"/>
            <ac:spMk id="28" creationId="{330AB832-14E1-C90A-F650-F56078847FF1}"/>
          </ac:spMkLst>
        </pc:spChg>
        <pc:spChg chg="mod">
          <ac:chgData name="Valeria Monterrubio Castillo" userId="74e6b25d-93d1-4610-8db5-edd678c07fad" providerId="ADAL" clId="{A6348DC3-2252-4516-BBAE-267D9BF10623}" dt="2022-08-09T12:03:26.684" v="81" actId="1076"/>
          <ac:spMkLst>
            <pc:docMk/>
            <pc:sldMk cId="0" sldId="263"/>
            <ac:spMk id="29" creationId="{A2918788-1C82-C68F-5BCB-07CC47174AFC}"/>
          </ac:spMkLst>
        </pc:spChg>
        <pc:spChg chg="mod">
          <ac:chgData name="Valeria Monterrubio Castillo" userId="74e6b25d-93d1-4610-8db5-edd678c07fad" providerId="ADAL" clId="{A6348DC3-2252-4516-BBAE-267D9BF10623}" dt="2022-08-09T12:03:08.410" v="77" actId="207"/>
          <ac:spMkLst>
            <pc:docMk/>
            <pc:sldMk cId="0" sldId="263"/>
            <ac:spMk id="30" creationId="{47251625-D093-A7C2-BA94-CB65FF4F16D1}"/>
          </ac:spMkLst>
        </pc:spChg>
        <pc:picChg chg="mod">
          <ac:chgData name="Valeria Monterrubio Castillo" userId="74e6b25d-93d1-4610-8db5-edd678c07fad" providerId="ADAL" clId="{A6348DC3-2252-4516-BBAE-267D9BF10623}" dt="2022-08-09T12:02:50.536" v="75" actId="1076"/>
          <ac:picMkLst>
            <pc:docMk/>
            <pc:sldMk cId="0" sldId="263"/>
            <ac:picMk id="26" creationId="{D8FAACE0-E166-87BE-51AE-590D1469DA6B}"/>
          </ac:picMkLst>
        </pc:picChg>
      </pc:sldChg>
      <pc:sldChg chg="addSp modSp mod">
        <pc:chgData name="Valeria Monterrubio Castillo" userId="74e6b25d-93d1-4610-8db5-edd678c07fad" providerId="ADAL" clId="{A6348DC3-2252-4516-BBAE-267D9BF10623}" dt="2022-08-09T12:04:32.286" v="93" actId="1076"/>
        <pc:sldMkLst>
          <pc:docMk/>
          <pc:sldMk cId="0" sldId="265"/>
        </pc:sldMkLst>
        <pc:spChg chg="add mod">
          <ac:chgData name="Valeria Monterrubio Castillo" userId="74e6b25d-93d1-4610-8db5-edd678c07fad" providerId="ADAL" clId="{A6348DC3-2252-4516-BBAE-267D9BF10623}" dt="2022-08-09T12:04:32.286" v="93" actId="1076"/>
          <ac:spMkLst>
            <pc:docMk/>
            <pc:sldMk cId="0" sldId="265"/>
            <ac:spMk id="4" creationId="{D4D95B13-8684-C226-7714-6B0D34E89783}"/>
          </ac:spMkLst>
        </pc:spChg>
        <pc:spChg chg="mod">
          <ac:chgData name="Valeria Monterrubio Castillo" userId="74e6b25d-93d1-4610-8db5-edd678c07fad" providerId="ADAL" clId="{A6348DC3-2252-4516-BBAE-267D9BF10623}" dt="2022-08-09T12:04:12.402" v="87" actId="21"/>
          <ac:spMkLst>
            <pc:docMk/>
            <pc:sldMk cId="0" sldId="265"/>
            <ac:spMk id="21" creationId="{259056B9-81F4-BE95-59C9-5AC39AA3523C}"/>
          </ac:spMkLst>
        </pc:spChg>
      </pc:sldChg>
      <pc:sldChg chg="addSp delSp modSp mod">
        <pc:chgData name="Valeria Monterrubio Castillo" userId="74e6b25d-93d1-4610-8db5-edd678c07fad" providerId="ADAL" clId="{A6348DC3-2252-4516-BBAE-267D9BF10623}" dt="2022-08-09T12:07:42.707" v="225" actId="478"/>
        <pc:sldMkLst>
          <pc:docMk/>
          <pc:sldMk cId="0" sldId="267"/>
        </pc:sldMkLst>
        <pc:spChg chg="add mod">
          <ac:chgData name="Valeria Monterrubio Castillo" userId="74e6b25d-93d1-4610-8db5-edd678c07fad" providerId="ADAL" clId="{A6348DC3-2252-4516-BBAE-267D9BF10623}" dt="2022-08-09T12:07:30.995" v="221" actId="14100"/>
          <ac:spMkLst>
            <pc:docMk/>
            <pc:sldMk cId="0" sldId="267"/>
            <ac:spMk id="2" creationId="{805EFDDC-79D0-5C91-8434-605A3B72250B}"/>
          </ac:spMkLst>
        </pc:spChg>
        <pc:spChg chg="add mod">
          <ac:chgData name="Valeria Monterrubio Castillo" userId="74e6b25d-93d1-4610-8db5-edd678c07fad" providerId="ADAL" clId="{A6348DC3-2252-4516-BBAE-267D9BF10623}" dt="2022-08-09T12:07:30.995" v="221" actId="14100"/>
          <ac:spMkLst>
            <pc:docMk/>
            <pc:sldMk cId="0" sldId="267"/>
            <ac:spMk id="3" creationId="{602F7EB5-E021-2929-453C-E84FC51EEE10}"/>
          </ac:spMkLst>
        </pc:spChg>
        <pc:spChg chg="add mod">
          <ac:chgData name="Valeria Monterrubio Castillo" userId="74e6b25d-93d1-4610-8db5-edd678c07fad" providerId="ADAL" clId="{A6348DC3-2252-4516-BBAE-267D9BF10623}" dt="2022-08-09T12:07:30.995" v="221" actId="14100"/>
          <ac:spMkLst>
            <pc:docMk/>
            <pc:sldMk cId="0" sldId="267"/>
            <ac:spMk id="8" creationId="{B362063C-8910-51F7-7C4D-1EBBC14A73EE}"/>
          </ac:spMkLst>
        </pc:spChg>
        <pc:spChg chg="mod">
          <ac:chgData name="Valeria Monterrubio Castillo" userId="74e6b25d-93d1-4610-8db5-edd678c07fad" providerId="ADAL" clId="{A6348DC3-2252-4516-BBAE-267D9BF10623}" dt="2022-08-09T12:06:15.413" v="116" actId="1076"/>
          <ac:spMkLst>
            <pc:docMk/>
            <pc:sldMk cId="0" sldId="267"/>
            <ac:spMk id="12" creationId="{00000000-0000-0000-0000-000000000000}"/>
          </ac:spMkLst>
        </pc:spChg>
        <pc:spChg chg="add mod">
          <ac:chgData name="Valeria Monterrubio Castillo" userId="74e6b25d-93d1-4610-8db5-edd678c07fad" providerId="ADAL" clId="{A6348DC3-2252-4516-BBAE-267D9BF10623}" dt="2022-08-09T12:07:35.728" v="223" actId="571"/>
          <ac:spMkLst>
            <pc:docMk/>
            <pc:sldMk cId="0" sldId="267"/>
            <ac:spMk id="13" creationId="{5615D0FF-98B2-482C-A51D-D1EE55002B46}"/>
          </ac:spMkLst>
        </pc:spChg>
        <pc:spChg chg="add mod">
          <ac:chgData name="Valeria Monterrubio Castillo" userId="74e6b25d-93d1-4610-8db5-edd678c07fad" providerId="ADAL" clId="{A6348DC3-2252-4516-BBAE-267D9BF10623}" dt="2022-08-09T12:07:39.467" v="224" actId="571"/>
          <ac:spMkLst>
            <pc:docMk/>
            <pc:sldMk cId="0" sldId="267"/>
            <ac:spMk id="14" creationId="{5B7ABFBA-FBC8-314F-98F8-779CC3B589CB}"/>
          </ac:spMkLst>
        </pc:spChg>
        <pc:spChg chg="del">
          <ac:chgData name="Valeria Monterrubio Castillo" userId="74e6b25d-93d1-4610-8db5-edd678c07fad" providerId="ADAL" clId="{A6348DC3-2252-4516-BBAE-267D9BF10623}" dt="2022-08-09T12:07:42.707" v="225" actId="478"/>
          <ac:spMkLst>
            <pc:docMk/>
            <pc:sldMk cId="0" sldId="267"/>
            <ac:spMk id="38" creationId="{64819EAA-04F1-4056-3B98-977E6E032051}"/>
          </ac:spMkLst>
        </pc:spChg>
        <pc:spChg chg="del">
          <ac:chgData name="Valeria Monterrubio Castillo" userId="74e6b25d-93d1-4610-8db5-edd678c07fad" providerId="ADAL" clId="{A6348DC3-2252-4516-BBAE-267D9BF10623}" dt="2022-08-09T12:07:09.569" v="135" actId="478"/>
          <ac:spMkLst>
            <pc:docMk/>
            <pc:sldMk cId="0" sldId="267"/>
            <ac:spMk id="39" creationId="{5115E66B-674E-5A12-DBBC-8874F8970714}"/>
          </ac:spMkLst>
        </pc:spChg>
        <pc:spChg chg="mod">
          <ac:chgData name="Valeria Monterrubio Castillo" userId="74e6b25d-93d1-4610-8db5-edd678c07fad" providerId="ADAL" clId="{A6348DC3-2252-4516-BBAE-267D9BF10623}" dt="2022-08-09T12:07:33.994" v="222" actId="1076"/>
          <ac:spMkLst>
            <pc:docMk/>
            <pc:sldMk cId="0" sldId="267"/>
            <ac:spMk id="40" creationId="{292B7F7E-62A3-7AAA-B9F1-2BD516C93285}"/>
          </ac:spMkLst>
        </pc:spChg>
        <pc:spChg chg="mod">
          <ac:chgData name="Valeria Monterrubio Castillo" userId="74e6b25d-93d1-4610-8db5-edd678c07fad" providerId="ADAL" clId="{A6348DC3-2252-4516-BBAE-267D9BF10623}" dt="2022-08-09T12:07:30.995" v="221" actId="14100"/>
          <ac:spMkLst>
            <pc:docMk/>
            <pc:sldMk cId="0" sldId="267"/>
            <ac:spMk id="45" creationId="{C9ABBA06-8E2F-8139-1642-5CB1A3200659}"/>
          </ac:spMkLst>
        </pc:spChg>
        <pc:graphicFrameChg chg="del modGraphic">
          <ac:chgData name="Valeria Monterrubio Castillo" userId="74e6b25d-93d1-4610-8db5-edd678c07fad" providerId="ADAL" clId="{A6348DC3-2252-4516-BBAE-267D9BF10623}" dt="2022-08-09T12:06:33.445" v="122" actId="478"/>
          <ac:graphicFrameMkLst>
            <pc:docMk/>
            <pc:sldMk cId="0" sldId="267"/>
            <ac:graphicFrameMk id="43" creationId="{A2210B29-AC94-D2F7-1C4A-336475AFBDA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3826" y="116721"/>
            <a:ext cx="6303023" cy="241285"/>
          </a:xfrm>
        </p:spPr>
        <p:txBody>
          <a:bodyPr lIns="0" tIns="0" rIns="0" bIns="0"/>
          <a:lstStyle>
            <a:lvl1pPr>
              <a:defRPr sz="1568" b="1" i="0">
                <a:solidFill>
                  <a:srgbClr val="DD85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36109" y="1161630"/>
            <a:ext cx="8928847" cy="173124"/>
          </a:xfrm>
        </p:spPr>
        <p:txBody>
          <a:bodyPr lIns="0" tIns="0" rIns="0" bIns="0"/>
          <a:lstStyle>
            <a:lvl1pPr>
              <a:defRPr sz="1125" b="1" i="0">
                <a:solidFill>
                  <a:srgbClr val="0505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3826" y="116721"/>
            <a:ext cx="6303023" cy="241285"/>
          </a:xfrm>
        </p:spPr>
        <p:txBody>
          <a:bodyPr lIns="0" tIns="0" rIns="0" bIns="0"/>
          <a:lstStyle>
            <a:lvl1pPr>
              <a:defRPr sz="1568" b="1" i="0">
                <a:solidFill>
                  <a:srgbClr val="DD85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3826" y="116721"/>
            <a:ext cx="6303023" cy="241285"/>
          </a:xfrm>
        </p:spPr>
        <p:txBody>
          <a:bodyPr lIns="0" tIns="0" rIns="0" bIns="0"/>
          <a:lstStyle>
            <a:lvl1pPr>
              <a:defRPr sz="1568" b="1" i="0">
                <a:solidFill>
                  <a:srgbClr val="DD85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3826" y="116722"/>
            <a:ext cx="6303023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DD85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36109" y="1161630"/>
            <a:ext cx="8928847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0505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7" y="0"/>
            <a:ext cx="5028300" cy="5162219"/>
          </a:xfrm>
          <a:prstGeom prst="rect">
            <a:avLst/>
          </a:prstGeom>
        </p:spPr>
      </p:pic>
      <p:sp>
        <p:nvSpPr>
          <p:cNvPr id="12" name="object 11">
            <a:extLst>
              <a:ext uri="{FF2B5EF4-FFF2-40B4-BE49-F238E27FC236}">
                <a16:creationId xmlns:a16="http://schemas.microsoft.com/office/drawing/2014/main" id="{57F79DE8-8110-B63A-A003-52D2E7C26465}"/>
              </a:ext>
            </a:extLst>
          </p:cNvPr>
          <p:cNvSpPr txBox="1"/>
          <p:nvPr/>
        </p:nvSpPr>
        <p:spPr>
          <a:xfrm>
            <a:off x="44595" y="4231069"/>
            <a:ext cx="3273136" cy="5860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9092" rIns="0" bIns="0" rtlCol="0">
            <a:spAutoFit/>
          </a:bodyPr>
          <a:lstStyle/>
          <a:p>
            <a:pPr marL="16019">
              <a:lnSpc>
                <a:spcPts val="2229"/>
              </a:lnSpc>
              <a:spcBef>
                <a:spcPts val="72"/>
              </a:spcBef>
            </a:pPr>
            <a:r>
              <a:rPr lang="es-MX" sz="2454" dirty="0">
                <a:solidFill>
                  <a:srgbClr val="21261C"/>
                </a:solidFill>
                <a:latin typeface="+mj-lt"/>
                <a:cs typeface="Times New Roman"/>
              </a:rPr>
              <a:t>DE </a:t>
            </a:r>
            <a:r>
              <a:rPr sz="2454" spc="-82" dirty="0">
                <a:solidFill>
                  <a:srgbClr val="010101"/>
                </a:solidFill>
                <a:latin typeface="+mj-lt"/>
                <a:cs typeface="Arial"/>
              </a:rPr>
              <a:t>T</a:t>
            </a:r>
            <a:r>
              <a:rPr lang="es-MX" sz="2454" spc="-82" dirty="0">
                <a:solidFill>
                  <a:srgbClr val="010101"/>
                </a:solidFill>
                <a:latin typeface="+mj-lt"/>
                <a:cs typeface="Arial"/>
              </a:rPr>
              <a:t>ÉCNICAS DE </a:t>
            </a:r>
            <a:endParaRPr sz="2454" dirty="0">
              <a:latin typeface="+mj-lt"/>
              <a:cs typeface="Arial"/>
            </a:endParaRPr>
          </a:p>
          <a:p>
            <a:pPr marL="8659">
              <a:lnSpc>
                <a:spcPts val="2229"/>
              </a:lnSpc>
            </a:pPr>
            <a:r>
              <a:rPr lang="es-MX" sz="2454" spc="85" dirty="0">
                <a:solidFill>
                  <a:srgbClr val="11110C"/>
                </a:solidFill>
                <a:latin typeface="+mj-lt"/>
                <a:cs typeface="Arial"/>
              </a:rPr>
              <a:t>DE</a:t>
            </a:r>
            <a:r>
              <a:rPr sz="2454" spc="61" dirty="0">
                <a:solidFill>
                  <a:srgbClr val="11110C"/>
                </a:solidFill>
                <a:latin typeface="+mj-lt"/>
                <a:cs typeface="Arial"/>
              </a:rPr>
              <a:t> </a:t>
            </a:r>
            <a:r>
              <a:rPr sz="2454" spc="133" dirty="0">
                <a:solidFill>
                  <a:srgbClr val="11110C"/>
                </a:solidFill>
                <a:latin typeface="+mj-lt"/>
                <a:cs typeface="Arial"/>
              </a:rPr>
              <a:t>VENT</a:t>
            </a:r>
            <a:r>
              <a:rPr lang="es-MX" sz="2454" spc="133" dirty="0">
                <a:solidFill>
                  <a:srgbClr val="11110C"/>
                </a:solidFill>
                <a:latin typeface="+mj-lt"/>
                <a:cs typeface="Arial"/>
              </a:rPr>
              <a:t>A CRUZADA</a:t>
            </a:r>
            <a:endParaRPr sz="2454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">
            <a:extLst>
              <a:ext uri="{FF2B5EF4-FFF2-40B4-BE49-F238E27FC236}">
                <a16:creationId xmlns:a16="http://schemas.microsoft.com/office/drawing/2014/main" id="{32817670-6FBC-BE9D-99E3-DD88EBD69D02}"/>
              </a:ext>
            </a:extLst>
          </p:cNvPr>
          <p:cNvSpPr/>
          <p:nvPr/>
        </p:nvSpPr>
        <p:spPr>
          <a:xfrm>
            <a:off x="156568" y="1041651"/>
            <a:ext cx="0" cy="1954357"/>
          </a:xfrm>
          <a:custGeom>
            <a:avLst/>
            <a:gdLst/>
            <a:ahLst/>
            <a:cxnLst/>
            <a:rect l="l" t="t" r="r" b="b"/>
            <a:pathLst>
              <a:path h="2866390">
                <a:moveTo>
                  <a:pt x="0" y="2865954"/>
                </a:moveTo>
                <a:lnTo>
                  <a:pt x="0" y="0"/>
                </a:lnTo>
              </a:path>
            </a:pathLst>
          </a:custGeom>
          <a:ln w="244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E80E65BC-E565-ED5D-ABE0-2082F4EC6992}"/>
              </a:ext>
            </a:extLst>
          </p:cNvPr>
          <p:cNvSpPr/>
          <p:nvPr/>
        </p:nvSpPr>
        <p:spPr>
          <a:xfrm>
            <a:off x="1728432" y="2329079"/>
            <a:ext cx="0" cy="325148"/>
          </a:xfrm>
          <a:custGeom>
            <a:avLst/>
            <a:gdLst/>
            <a:ahLst/>
            <a:cxnLst/>
            <a:rect l="l" t="t" r="r" b="b"/>
            <a:pathLst>
              <a:path h="476885">
                <a:moveTo>
                  <a:pt x="0" y="476640"/>
                </a:moveTo>
                <a:lnTo>
                  <a:pt x="0" y="0"/>
                </a:lnTo>
              </a:path>
            </a:pathLst>
          </a:custGeom>
          <a:ln w="61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312C3889-C173-A8B5-4237-0927D70D0E5B}"/>
              </a:ext>
            </a:extLst>
          </p:cNvPr>
          <p:cNvSpPr/>
          <p:nvPr/>
        </p:nvSpPr>
        <p:spPr>
          <a:xfrm>
            <a:off x="2987592" y="1191644"/>
            <a:ext cx="0" cy="1658649"/>
          </a:xfrm>
          <a:custGeom>
            <a:avLst/>
            <a:gdLst/>
            <a:ahLst/>
            <a:cxnLst/>
            <a:rect l="l" t="t" r="r" b="b"/>
            <a:pathLst>
              <a:path h="2432685">
                <a:moveTo>
                  <a:pt x="0" y="2432089"/>
                </a:moveTo>
                <a:lnTo>
                  <a:pt x="0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FEEB39D1-19CC-370B-084D-B06E8B077C74}"/>
              </a:ext>
            </a:extLst>
          </p:cNvPr>
          <p:cNvSpPr/>
          <p:nvPr/>
        </p:nvSpPr>
        <p:spPr>
          <a:xfrm>
            <a:off x="4571964" y="1054150"/>
            <a:ext cx="0" cy="1987694"/>
          </a:xfrm>
          <a:custGeom>
            <a:avLst/>
            <a:gdLst/>
            <a:ahLst/>
            <a:cxnLst/>
            <a:rect l="l" t="t" r="r" b="b"/>
            <a:pathLst>
              <a:path h="2915285">
                <a:moveTo>
                  <a:pt x="0" y="2914840"/>
                </a:moveTo>
                <a:lnTo>
                  <a:pt x="0" y="0"/>
                </a:lnTo>
              </a:path>
            </a:pathLst>
          </a:custGeom>
          <a:ln w="4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1C31D434-FB26-9E4B-F2E3-10CEC32C45F2}"/>
              </a:ext>
            </a:extLst>
          </p:cNvPr>
          <p:cNvSpPr/>
          <p:nvPr/>
        </p:nvSpPr>
        <p:spPr>
          <a:xfrm>
            <a:off x="148229" y="1054150"/>
            <a:ext cx="4419600" cy="296141"/>
          </a:xfrm>
          <a:custGeom>
            <a:avLst/>
            <a:gdLst/>
            <a:ahLst/>
            <a:cxnLst/>
            <a:rect l="l" t="t" r="r" b="b"/>
            <a:pathLst>
              <a:path w="6482080" h="434339">
                <a:moveTo>
                  <a:pt x="0" y="0"/>
                </a:moveTo>
                <a:lnTo>
                  <a:pt x="6482030" y="0"/>
                </a:lnTo>
              </a:path>
              <a:path w="6482080" h="434339">
                <a:moveTo>
                  <a:pt x="165108" y="433865"/>
                </a:moveTo>
                <a:lnTo>
                  <a:pt x="6323037" y="433865"/>
                </a:lnTo>
              </a:path>
            </a:pathLst>
          </a:custGeom>
          <a:ln w="24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B6C680C0-850A-69CE-E6FD-D1BD8880406B}"/>
              </a:ext>
            </a:extLst>
          </p:cNvPr>
          <p:cNvSpPr/>
          <p:nvPr/>
        </p:nvSpPr>
        <p:spPr>
          <a:xfrm>
            <a:off x="264974" y="1774944"/>
            <a:ext cx="4190567" cy="354157"/>
          </a:xfrm>
          <a:custGeom>
            <a:avLst/>
            <a:gdLst/>
            <a:ahLst/>
            <a:cxnLst/>
            <a:rect l="l" t="t" r="r" b="b"/>
            <a:pathLst>
              <a:path w="6146165" h="519430">
                <a:moveTo>
                  <a:pt x="489209" y="0"/>
                </a:moveTo>
                <a:lnTo>
                  <a:pt x="1571586" y="0"/>
                </a:lnTo>
              </a:path>
              <a:path w="6146165" h="519430">
                <a:moveTo>
                  <a:pt x="6115" y="0"/>
                </a:moveTo>
                <a:lnTo>
                  <a:pt x="452519" y="0"/>
                </a:lnTo>
              </a:path>
              <a:path w="6146165" h="519430">
                <a:moveTo>
                  <a:pt x="3559001" y="12221"/>
                </a:moveTo>
                <a:lnTo>
                  <a:pt x="6145698" y="12221"/>
                </a:lnTo>
              </a:path>
              <a:path w="6146165" h="519430">
                <a:moveTo>
                  <a:pt x="1651083" y="6110"/>
                </a:moveTo>
                <a:lnTo>
                  <a:pt x="3455044" y="6110"/>
                </a:lnTo>
              </a:path>
              <a:path w="6146165" h="519430">
                <a:moveTo>
                  <a:pt x="0" y="513305"/>
                </a:moveTo>
                <a:lnTo>
                  <a:pt x="856117" y="513305"/>
                </a:lnTo>
              </a:path>
              <a:path w="6146165" h="519430">
                <a:moveTo>
                  <a:pt x="1522665" y="519416"/>
                </a:moveTo>
                <a:lnTo>
                  <a:pt x="6145698" y="519416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7395A544-1AD1-931E-03DB-CD8ECCCF736A}"/>
              </a:ext>
            </a:extLst>
          </p:cNvPr>
          <p:cNvSpPr/>
          <p:nvPr/>
        </p:nvSpPr>
        <p:spPr>
          <a:xfrm>
            <a:off x="898724" y="2124924"/>
            <a:ext cx="304367" cy="0"/>
          </a:xfrm>
          <a:custGeom>
            <a:avLst/>
            <a:gdLst/>
            <a:ahLst/>
            <a:cxnLst/>
            <a:rect l="l" t="t" r="r" b="b"/>
            <a:pathLst>
              <a:path w="446405">
                <a:moveTo>
                  <a:pt x="0" y="0"/>
                </a:moveTo>
                <a:lnTo>
                  <a:pt x="446403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1">
            <a:extLst>
              <a:ext uri="{FF2B5EF4-FFF2-40B4-BE49-F238E27FC236}">
                <a16:creationId xmlns:a16="http://schemas.microsoft.com/office/drawing/2014/main" id="{1CB73686-42D4-97F0-E9C6-53A75C1BA424}"/>
              </a:ext>
            </a:extLst>
          </p:cNvPr>
          <p:cNvSpPr/>
          <p:nvPr/>
        </p:nvSpPr>
        <p:spPr>
          <a:xfrm>
            <a:off x="269142" y="2462405"/>
            <a:ext cx="4186238" cy="0"/>
          </a:xfrm>
          <a:custGeom>
            <a:avLst/>
            <a:gdLst/>
            <a:ahLst/>
            <a:cxnLst/>
            <a:rect l="l" t="t" r="r" b="b"/>
            <a:pathLst>
              <a:path w="6139815">
                <a:moveTo>
                  <a:pt x="0" y="0"/>
                </a:moveTo>
                <a:lnTo>
                  <a:pt x="6139583" y="0"/>
                </a:lnTo>
              </a:path>
            </a:pathLst>
          </a:custGeom>
          <a:ln w="6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E3E27750-5751-AF2C-4E40-2F44E482DB65}"/>
              </a:ext>
            </a:extLst>
          </p:cNvPr>
          <p:cNvSpPr/>
          <p:nvPr/>
        </p:nvSpPr>
        <p:spPr>
          <a:xfrm>
            <a:off x="152400" y="3008209"/>
            <a:ext cx="4449040" cy="0"/>
          </a:xfrm>
          <a:custGeom>
            <a:avLst/>
            <a:gdLst/>
            <a:ahLst/>
            <a:cxnLst/>
            <a:rect l="l" t="t" r="r" b="b"/>
            <a:pathLst>
              <a:path w="6525259">
                <a:moveTo>
                  <a:pt x="0" y="0"/>
                </a:moveTo>
                <a:lnTo>
                  <a:pt x="6524836" y="0"/>
                </a:lnTo>
              </a:path>
            </a:pathLst>
          </a:custGeom>
          <a:ln w="54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4">
            <a:extLst>
              <a:ext uri="{FF2B5EF4-FFF2-40B4-BE49-F238E27FC236}">
                <a16:creationId xmlns:a16="http://schemas.microsoft.com/office/drawing/2014/main" id="{DA4C0F10-FB19-B976-E543-6F2AB197E52B}"/>
              </a:ext>
            </a:extLst>
          </p:cNvPr>
          <p:cNvSpPr txBox="1">
            <a:spLocks/>
          </p:cNvSpPr>
          <p:nvPr/>
        </p:nvSpPr>
        <p:spPr>
          <a:xfrm>
            <a:off x="219933" y="116722"/>
            <a:ext cx="4727267" cy="250505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>
            <a:lvl1pPr>
              <a:defRPr sz="1568" b="1" i="0">
                <a:solidFill>
                  <a:srgbClr val="DD8548"/>
                </a:solidFill>
                <a:latin typeface="Arial"/>
                <a:ea typeface="+mj-ea"/>
                <a:cs typeface="Arial"/>
              </a:defRPr>
            </a:lvl1pPr>
          </a:lstStyle>
          <a:p>
            <a:pPr marL="8659">
              <a:spcBef>
                <a:spcPts val="72"/>
              </a:spcBef>
            </a:pPr>
            <a:r>
              <a:rPr lang="es-MX" spc="44">
                <a:solidFill>
                  <a:srgbClr val="DD8549"/>
                </a:solidFill>
              </a:rPr>
              <a:t>CONJUNTOS</a:t>
            </a:r>
            <a:endParaRPr lang="es-MX" spc="44" dirty="0">
              <a:solidFill>
                <a:srgbClr val="DD8549"/>
              </a:solidFill>
            </a:endParaRPr>
          </a:p>
        </p:txBody>
      </p:sp>
      <p:sp>
        <p:nvSpPr>
          <p:cNvPr id="47" name="object 15">
            <a:extLst>
              <a:ext uri="{FF2B5EF4-FFF2-40B4-BE49-F238E27FC236}">
                <a16:creationId xmlns:a16="http://schemas.microsoft.com/office/drawing/2014/main" id="{9B7BB784-2960-5877-E416-A467892D90A5}"/>
              </a:ext>
            </a:extLst>
          </p:cNvPr>
          <p:cNvSpPr txBox="1"/>
          <p:nvPr/>
        </p:nvSpPr>
        <p:spPr>
          <a:xfrm>
            <a:off x="531816" y="1175867"/>
            <a:ext cx="846426" cy="9799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580" b="1" dirty="0">
                <a:solidFill>
                  <a:srgbClr val="D1936D"/>
                </a:solidFill>
                <a:latin typeface="Arial"/>
                <a:cs typeface="Arial"/>
              </a:rPr>
              <a:t>ARTÍCULO</a:t>
            </a:r>
            <a:r>
              <a:rPr sz="580" b="1" spc="181" dirty="0">
                <a:solidFill>
                  <a:srgbClr val="D1936D"/>
                </a:solidFill>
                <a:latin typeface="Arial"/>
                <a:cs typeface="Arial"/>
              </a:rPr>
              <a:t> </a:t>
            </a:r>
            <a:r>
              <a:rPr sz="580" b="1" spc="-7" dirty="0">
                <a:solidFill>
                  <a:srgbClr val="D1936D"/>
                </a:solidFill>
                <a:latin typeface="Arial"/>
                <a:cs typeface="Arial"/>
              </a:rPr>
              <a:t>PRINCIPAL</a:t>
            </a:r>
            <a:endParaRPr sz="580">
              <a:latin typeface="Arial"/>
              <a:cs typeface="Arial"/>
            </a:endParaRPr>
          </a:p>
        </p:txBody>
      </p:sp>
      <p:sp>
        <p:nvSpPr>
          <p:cNvPr id="48" name="object 16">
            <a:extLst>
              <a:ext uri="{FF2B5EF4-FFF2-40B4-BE49-F238E27FC236}">
                <a16:creationId xmlns:a16="http://schemas.microsoft.com/office/drawing/2014/main" id="{B4C6AA4C-4B6E-1F90-6FC5-B3A2126210B6}"/>
              </a:ext>
            </a:extLst>
          </p:cNvPr>
          <p:cNvSpPr txBox="1"/>
          <p:nvPr/>
        </p:nvSpPr>
        <p:spPr>
          <a:xfrm>
            <a:off x="1717698" y="1259715"/>
            <a:ext cx="43295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477" spc="3" dirty="0">
                <a:solidFill>
                  <a:srgbClr val="D4BFAC"/>
                </a:solidFill>
                <a:latin typeface="Arial"/>
                <a:cs typeface="Arial"/>
              </a:rPr>
              <a:t>1</a:t>
            </a:r>
            <a:endParaRPr sz="477">
              <a:latin typeface="Arial"/>
              <a:cs typeface="Arial"/>
            </a:endParaRPr>
          </a:p>
        </p:txBody>
      </p:sp>
      <p:sp>
        <p:nvSpPr>
          <p:cNvPr id="49" name="object 17">
            <a:extLst>
              <a:ext uri="{FF2B5EF4-FFF2-40B4-BE49-F238E27FC236}">
                <a16:creationId xmlns:a16="http://schemas.microsoft.com/office/drawing/2014/main" id="{5F010918-9CA3-E646-11E1-D156471BAC3B}"/>
              </a:ext>
            </a:extLst>
          </p:cNvPr>
          <p:cNvSpPr txBox="1"/>
          <p:nvPr/>
        </p:nvSpPr>
        <p:spPr>
          <a:xfrm>
            <a:off x="1871780" y="1175867"/>
            <a:ext cx="950335" cy="9799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580" b="1" dirty="0">
                <a:solidFill>
                  <a:srgbClr val="CFA787"/>
                </a:solidFill>
                <a:latin typeface="Arial"/>
                <a:cs typeface="Arial"/>
              </a:rPr>
              <a:t>SECUNDARIO</a:t>
            </a:r>
            <a:r>
              <a:rPr sz="580" b="1" spc="259" dirty="0">
                <a:solidFill>
                  <a:srgbClr val="CFA787"/>
                </a:solidFill>
                <a:latin typeface="Arial"/>
                <a:cs typeface="Arial"/>
              </a:rPr>
              <a:t> </a:t>
            </a:r>
            <a:r>
              <a:rPr sz="580" b="1" spc="-7" dirty="0">
                <a:solidFill>
                  <a:srgbClr val="CFA787"/>
                </a:solidFill>
                <a:latin typeface="Arial"/>
                <a:cs typeface="Arial"/>
              </a:rPr>
              <a:t>(Probador)</a:t>
            </a:r>
            <a:endParaRPr sz="580">
              <a:latin typeface="Arial"/>
              <a:cs typeface="Arial"/>
            </a:endParaRPr>
          </a:p>
        </p:txBody>
      </p:sp>
      <p:sp>
        <p:nvSpPr>
          <p:cNvPr id="50" name="object 18">
            <a:extLst>
              <a:ext uri="{FF2B5EF4-FFF2-40B4-BE49-F238E27FC236}">
                <a16:creationId xmlns:a16="http://schemas.microsoft.com/office/drawing/2014/main" id="{7BB16274-4F85-E026-51A2-25B4A85B794A}"/>
              </a:ext>
            </a:extLst>
          </p:cNvPr>
          <p:cNvSpPr txBox="1"/>
          <p:nvPr/>
        </p:nvSpPr>
        <p:spPr>
          <a:xfrm>
            <a:off x="3059172" y="1180033"/>
            <a:ext cx="1422256" cy="9799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580" b="1" spc="37" dirty="0">
                <a:solidFill>
                  <a:srgbClr val="CFA787"/>
                </a:solidFill>
                <a:latin typeface="Arial"/>
                <a:cs typeface="Arial"/>
              </a:rPr>
              <a:t>COMPLEMENTO/PROMOCIÓN</a:t>
            </a:r>
            <a:r>
              <a:rPr sz="580" b="1" spc="-31" dirty="0">
                <a:solidFill>
                  <a:srgbClr val="CFA787"/>
                </a:solidFill>
                <a:latin typeface="Arial"/>
                <a:cs typeface="Arial"/>
              </a:rPr>
              <a:t> </a:t>
            </a:r>
            <a:r>
              <a:rPr sz="580" b="1" spc="-7" dirty="0">
                <a:solidFill>
                  <a:srgbClr val="CFA787"/>
                </a:solidFill>
                <a:latin typeface="Arial"/>
                <a:cs typeface="Arial"/>
              </a:rPr>
              <a:t>(Caja)</a:t>
            </a:r>
            <a:endParaRPr sz="580">
              <a:latin typeface="Arial"/>
              <a:cs typeface="Arial"/>
            </a:endParaRPr>
          </a:p>
        </p:txBody>
      </p:sp>
      <p:sp>
        <p:nvSpPr>
          <p:cNvPr id="51" name="object 19">
            <a:extLst>
              <a:ext uri="{FF2B5EF4-FFF2-40B4-BE49-F238E27FC236}">
                <a16:creationId xmlns:a16="http://schemas.microsoft.com/office/drawing/2014/main" id="{BB555953-F2AE-5CE5-C94A-5EF177648AA5}"/>
              </a:ext>
            </a:extLst>
          </p:cNvPr>
          <p:cNvSpPr txBox="1"/>
          <p:nvPr/>
        </p:nvSpPr>
        <p:spPr>
          <a:xfrm>
            <a:off x="574826" y="1483489"/>
            <a:ext cx="786678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716" spc="24" dirty="0" err="1">
                <a:solidFill>
                  <a:srgbClr val="262D2A"/>
                </a:solidFill>
                <a:latin typeface="Arial"/>
                <a:cs typeface="Arial"/>
              </a:rPr>
              <a:t>Pantalón</a:t>
            </a:r>
            <a:r>
              <a:rPr lang="es-ES" sz="716" spc="24" dirty="0">
                <a:solidFill>
                  <a:srgbClr val="262D2A"/>
                </a:solidFill>
                <a:latin typeface="Arial"/>
                <a:cs typeface="Arial"/>
              </a:rPr>
              <a:t> V</a:t>
            </a:r>
            <a:r>
              <a:rPr sz="716" spc="24" dirty="0" err="1">
                <a:solidFill>
                  <a:srgbClr val="262D2A"/>
                </a:solidFill>
                <a:latin typeface="Arial"/>
                <a:cs typeface="Arial"/>
              </a:rPr>
              <a:t>aque</a:t>
            </a:r>
            <a:r>
              <a:rPr sz="716" spc="24" dirty="0" err="1">
                <a:solidFill>
                  <a:srgbClr val="3D4946"/>
                </a:solidFill>
                <a:latin typeface="Arial"/>
                <a:cs typeface="Arial"/>
              </a:rPr>
              <a:t>r</a:t>
            </a:r>
            <a:r>
              <a:rPr sz="716" spc="24" dirty="0" err="1">
                <a:solidFill>
                  <a:srgbClr val="262D2A"/>
                </a:solidFill>
                <a:latin typeface="Arial"/>
                <a:cs typeface="Arial"/>
              </a:rPr>
              <a:t>o</a:t>
            </a:r>
            <a:endParaRPr sz="716" dirty="0">
              <a:latin typeface="Arial"/>
              <a:cs typeface="Arial"/>
            </a:endParaRPr>
          </a:p>
        </p:txBody>
      </p:sp>
      <p:sp>
        <p:nvSpPr>
          <p:cNvPr id="52" name="object 20">
            <a:extLst>
              <a:ext uri="{FF2B5EF4-FFF2-40B4-BE49-F238E27FC236}">
                <a16:creationId xmlns:a16="http://schemas.microsoft.com/office/drawing/2014/main" id="{9F2763B0-C987-8AE4-8106-0C6FB5A1354E}"/>
              </a:ext>
            </a:extLst>
          </p:cNvPr>
          <p:cNvSpPr txBox="1"/>
          <p:nvPr/>
        </p:nvSpPr>
        <p:spPr>
          <a:xfrm>
            <a:off x="2049088" y="1480362"/>
            <a:ext cx="616094" cy="23592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93083" marR="3464" indent="-93516">
              <a:lnSpc>
                <a:spcPct val="106900"/>
              </a:lnSpc>
              <a:spcBef>
                <a:spcPts val="68"/>
              </a:spcBef>
            </a:pP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Camisa/Punto Deportiva</a:t>
            </a:r>
            <a:endParaRPr sz="716">
              <a:latin typeface="Arial"/>
              <a:cs typeface="Arial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E869B67B-20E6-56E3-7622-4A20BC000AE8}"/>
              </a:ext>
            </a:extLst>
          </p:cNvPr>
          <p:cNvSpPr txBox="1"/>
          <p:nvPr/>
        </p:nvSpPr>
        <p:spPr>
          <a:xfrm>
            <a:off x="662383" y="1825135"/>
            <a:ext cx="611765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716" spc="-7" dirty="0">
                <a:solidFill>
                  <a:srgbClr val="0A0C0A"/>
                </a:solidFill>
                <a:latin typeface="Arial"/>
                <a:cs typeface="Arial"/>
              </a:rPr>
              <a:t>P</a:t>
            </a: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unto/Camisa</a:t>
            </a:r>
            <a:endParaRPr sz="716">
              <a:latin typeface="Arial"/>
              <a:cs typeface="Arial"/>
            </a:endParaRP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D5F97C11-78F3-9DD5-59D1-89865F757286}"/>
              </a:ext>
            </a:extLst>
          </p:cNvPr>
          <p:cNvSpPr txBox="1"/>
          <p:nvPr/>
        </p:nvSpPr>
        <p:spPr>
          <a:xfrm>
            <a:off x="3404143" y="1491820"/>
            <a:ext cx="678007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Cinturón/Boxer</a:t>
            </a:r>
            <a:endParaRPr sz="716">
              <a:latin typeface="Arial"/>
              <a:cs typeface="Arial"/>
            </a:endParaRPr>
          </a:p>
        </p:txBody>
      </p:sp>
      <p:sp>
        <p:nvSpPr>
          <p:cNvPr id="55" name="object 23">
            <a:extLst>
              <a:ext uri="{FF2B5EF4-FFF2-40B4-BE49-F238E27FC236}">
                <a16:creationId xmlns:a16="http://schemas.microsoft.com/office/drawing/2014/main" id="{DD97DEB3-2037-9C6C-0ACD-E76D78985AFE}"/>
              </a:ext>
            </a:extLst>
          </p:cNvPr>
          <p:cNvSpPr txBox="1"/>
          <p:nvPr/>
        </p:nvSpPr>
        <p:spPr>
          <a:xfrm>
            <a:off x="1717698" y="2047172"/>
            <a:ext cx="43295" cy="8216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477" spc="3" dirty="0">
                <a:solidFill>
                  <a:srgbClr val="D4BFAC"/>
                </a:solidFill>
                <a:latin typeface="Arial"/>
                <a:cs typeface="Arial"/>
              </a:rPr>
              <a:t>1</a:t>
            </a:r>
            <a:endParaRPr sz="477">
              <a:latin typeface="Arial"/>
              <a:cs typeface="Arial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11FC9F18-0ED1-06B8-67F2-E67FFF58A5E8}"/>
              </a:ext>
            </a:extLst>
          </p:cNvPr>
          <p:cNvSpPr txBox="1"/>
          <p:nvPr/>
        </p:nvSpPr>
        <p:spPr>
          <a:xfrm>
            <a:off x="1875678" y="1817843"/>
            <a:ext cx="966788" cy="24368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62344" marR="3464" indent="-62777">
              <a:lnSpc>
                <a:spcPct val="110700"/>
              </a:lnSpc>
              <a:spcBef>
                <a:spcPts val="68"/>
              </a:spcBef>
            </a:pPr>
            <a:r>
              <a:rPr sz="716" dirty="0">
                <a:solidFill>
                  <a:srgbClr val="262D2A"/>
                </a:solidFill>
                <a:latin typeface="Arial"/>
                <a:cs typeface="Arial"/>
              </a:rPr>
              <a:t>Punto</a:t>
            </a:r>
            <a:r>
              <a:rPr sz="716" spc="150" dirty="0">
                <a:solidFill>
                  <a:srgbClr val="262D2A"/>
                </a:solidFill>
                <a:latin typeface="Arial"/>
                <a:cs typeface="Arial"/>
              </a:rPr>
              <a:t> </a:t>
            </a: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(superposición</a:t>
            </a:r>
            <a:r>
              <a:rPr sz="716" spc="-7" dirty="0">
                <a:solidFill>
                  <a:srgbClr val="505756"/>
                </a:solidFill>
                <a:latin typeface="Arial"/>
                <a:cs typeface="Arial"/>
              </a:rPr>
              <a:t>) </a:t>
            </a: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Pantalón/Deport</a:t>
            </a:r>
            <a:r>
              <a:rPr sz="716" spc="-7" dirty="0">
                <a:solidFill>
                  <a:srgbClr val="0A0C0A"/>
                </a:solidFill>
                <a:latin typeface="Arial"/>
                <a:cs typeface="Arial"/>
              </a:rPr>
              <a:t>i</a:t>
            </a: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va</a:t>
            </a:r>
            <a:endParaRPr sz="716" dirty="0">
              <a:latin typeface="Arial"/>
              <a:cs typeface="Arial"/>
            </a:endParaRPr>
          </a:p>
        </p:txBody>
      </p:sp>
      <p:sp>
        <p:nvSpPr>
          <p:cNvPr id="57" name="object 25">
            <a:extLst>
              <a:ext uri="{FF2B5EF4-FFF2-40B4-BE49-F238E27FC236}">
                <a16:creationId xmlns:a16="http://schemas.microsoft.com/office/drawing/2014/main" id="{3863386D-249C-DC25-CE31-82D03FD56D9A}"/>
              </a:ext>
            </a:extLst>
          </p:cNvPr>
          <p:cNvSpPr txBox="1"/>
          <p:nvPr/>
        </p:nvSpPr>
        <p:spPr>
          <a:xfrm>
            <a:off x="3356184" y="1833469"/>
            <a:ext cx="781483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716" spc="-7" dirty="0">
                <a:solidFill>
                  <a:srgbClr val="181C1A"/>
                </a:solidFill>
                <a:latin typeface="Arial"/>
                <a:cs typeface="Arial"/>
              </a:rPr>
              <a:t>Bufanda/Guantes</a:t>
            </a:r>
            <a:endParaRPr sz="716">
              <a:latin typeface="Arial"/>
              <a:cs typeface="Arial"/>
            </a:endParaRPr>
          </a:p>
        </p:txBody>
      </p:sp>
      <p:sp>
        <p:nvSpPr>
          <p:cNvPr id="58" name="object 26">
            <a:extLst>
              <a:ext uri="{FF2B5EF4-FFF2-40B4-BE49-F238E27FC236}">
                <a16:creationId xmlns:a16="http://schemas.microsoft.com/office/drawing/2014/main" id="{BFD1273E-8F7A-72C1-3E5C-E35EAB2901DE}"/>
              </a:ext>
            </a:extLst>
          </p:cNvPr>
          <p:cNvSpPr txBox="1"/>
          <p:nvPr/>
        </p:nvSpPr>
        <p:spPr>
          <a:xfrm>
            <a:off x="758280" y="2166784"/>
            <a:ext cx="426460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Deportiva</a:t>
            </a:r>
            <a:endParaRPr sz="716">
              <a:latin typeface="Arial"/>
              <a:cs typeface="Arial"/>
            </a:endParaRPr>
          </a:p>
        </p:txBody>
      </p:sp>
      <p:sp>
        <p:nvSpPr>
          <p:cNvPr id="59" name="object 27">
            <a:extLst>
              <a:ext uri="{FF2B5EF4-FFF2-40B4-BE49-F238E27FC236}">
                <a16:creationId xmlns:a16="http://schemas.microsoft.com/office/drawing/2014/main" id="{3DC3B590-3B8F-466E-956E-C8E94C787AB0}"/>
              </a:ext>
            </a:extLst>
          </p:cNvPr>
          <p:cNvSpPr txBox="1"/>
          <p:nvPr/>
        </p:nvSpPr>
        <p:spPr>
          <a:xfrm>
            <a:off x="2050793" y="2159490"/>
            <a:ext cx="609600" cy="24368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12565" marR="3464" indent="-112998">
              <a:lnSpc>
                <a:spcPct val="110700"/>
              </a:lnSpc>
              <a:spcBef>
                <a:spcPts val="68"/>
              </a:spcBef>
            </a:pP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Punto/Camisa </a:t>
            </a:r>
            <a:r>
              <a:rPr sz="716" spc="-7" dirty="0">
                <a:solidFill>
                  <a:srgbClr val="181C1A"/>
                </a:solidFill>
                <a:latin typeface="Arial"/>
                <a:cs typeface="Arial"/>
              </a:rPr>
              <a:t>Pantalón</a:t>
            </a:r>
            <a:endParaRPr sz="716">
              <a:latin typeface="Arial"/>
              <a:cs typeface="Arial"/>
            </a:endParaRPr>
          </a:p>
        </p:txBody>
      </p:sp>
      <p:sp>
        <p:nvSpPr>
          <p:cNvPr id="60" name="object 28">
            <a:extLst>
              <a:ext uri="{FF2B5EF4-FFF2-40B4-BE49-F238E27FC236}">
                <a16:creationId xmlns:a16="http://schemas.microsoft.com/office/drawing/2014/main" id="{6F318DF4-EC23-6692-2ECD-24537EF45841}"/>
              </a:ext>
            </a:extLst>
          </p:cNvPr>
          <p:cNvSpPr txBox="1"/>
          <p:nvPr/>
        </p:nvSpPr>
        <p:spPr>
          <a:xfrm>
            <a:off x="3356184" y="2175117"/>
            <a:ext cx="781483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716" spc="-7" dirty="0">
                <a:solidFill>
                  <a:srgbClr val="181C1A"/>
                </a:solidFill>
                <a:latin typeface="Arial"/>
                <a:cs typeface="Arial"/>
              </a:rPr>
              <a:t>Bufanda/Guantes</a:t>
            </a:r>
            <a:endParaRPr sz="716">
              <a:latin typeface="Arial"/>
              <a:cs typeface="Arial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1FCF2DE6-DC1F-EC9E-BD8E-C2607D618FB4}"/>
              </a:ext>
            </a:extLst>
          </p:cNvPr>
          <p:cNvSpPr txBox="1"/>
          <p:nvPr/>
        </p:nvSpPr>
        <p:spPr>
          <a:xfrm>
            <a:off x="352504" y="2512598"/>
            <a:ext cx="1238250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716" dirty="0">
                <a:solidFill>
                  <a:srgbClr val="262D2A"/>
                </a:solidFill>
                <a:latin typeface="Arial"/>
                <a:cs typeface="Arial"/>
              </a:rPr>
              <a:t>Sastrería</a:t>
            </a:r>
            <a:r>
              <a:rPr sz="716" dirty="0">
                <a:solidFill>
                  <a:srgbClr val="505756"/>
                </a:solidFill>
                <a:latin typeface="Arial"/>
                <a:cs typeface="Arial"/>
              </a:rPr>
              <a:t>:</a:t>
            </a:r>
            <a:r>
              <a:rPr sz="716" spc="293" dirty="0">
                <a:solidFill>
                  <a:srgbClr val="505756"/>
                </a:solidFill>
                <a:latin typeface="Arial"/>
                <a:cs typeface="Arial"/>
              </a:rPr>
              <a:t> </a:t>
            </a:r>
            <a:r>
              <a:rPr sz="716" spc="-7" dirty="0">
                <a:solidFill>
                  <a:srgbClr val="0A0C0A"/>
                </a:solidFill>
                <a:latin typeface="Arial"/>
                <a:cs typeface="Arial"/>
              </a:rPr>
              <a:t>T</a:t>
            </a: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rajes</a:t>
            </a:r>
            <a:r>
              <a:rPr sz="716" spc="-7" dirty="0">
                <a:solidFill>
                  <a:srgbClr val="3D4946"/>
                </a:solidFill>
                <a:latin typeface="Arial"/>
                <a:cs typeface="Arial"/>
              </a:rPr>
              <a:t>/</a:t>
            </a: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Americana</a:t>
            </a:r>
            <a:endParaRPr sz="716">
              <a:latin typeface="Arial"/>
              <a:cs typeface="Arial"/>
            </a:endParaRPr>
          </a:p>
        </p:txBody>
      </p:sp>
      <p:sp>
        <p:nvSpPr>
          <p:cNvPr id="62" name="object 30">
            <a:extLst>
              <a:ext uri="{FF2B5EF4-FFF2-40B4-BE49-F238E27FC236}">
                <a16:creationId xmlns:a16="http://schemas.microsoft.com/office/drawing/2014/main" id="{80F1B99D-B9DB-7451-224A-AA7670EC73DB}"/>
              </a:ext>
            </a:extLst>
          </p:cNvPr>
          <p:cNvSpPr txBox="1"/>
          <p:nvPr/>
        </p:nvSpPr>
        <p:spPr>
          <a:xfrm>
            <a:off x="2165831" y="2501141"/>
            <a:ext cx="387927" cy="361679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R="3464" indent="24678" algn="just">
              <a:lnSpc>
                <a:spcPct val="108800"/>
              </a:lnSpc>
              <a:spcBef>
                <a:spcPts val="82"/>
              </a:spcBef>
            </a:pP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Camisa Zapatos Cinturón</a:t>
            </a:r>
            <a:endParaRPr sz="716">
              <a:latin typeface="Arial"/>
              <a:cs typeface="Arial"/>
            </a:endParaRPr>
          </a:p>
        </p:txBody>
      </p:sp>
      <p:sp>
        <p:nvSpPr>
          <p:cNvPr id="63" name="object 31">
            <a:extLst>
              <a:ext uri="{FF2B5EF4-FFF2-40B4-BE49-F238E27FC236}">
                <a16:creationId xmlns:a16="http://schemas.microsoft.com/office/drawing/2014/main" id="{260CA646-BA72-AC74-9E5C-A02A76A176CB}"/>
              </a:ext>
            </a:extLst>
          </p:cNvPr>
          <p:cNvSpPr txBox="1"/>
          <p:nvPr/>
        </p:nvSpPr>
        <p:spPr>
          <a:xfrm>
            <a:off x="3562580" y="2516765"/>
            <a:ext cx="359352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Corba</a:t>
            </a:r>
            <a:r>
              <a:rPr sz="716" spc="-7" dirty="0">
                <a:solidFill>
                  <a:srgbClr val="0A0C0A"/>
                </a:solidFill>
                <a:latin typeface="Arial"/>
                <a:cs typeface="Arial"/>
              </a:rPr>
              <a:t>t</a:t>
            </a:r>
            <a:r>
              <a:rPr sz="716" spc="-7" dirty="0">
                <a:solidFill>
                  <a:srgbClr val="262D2A"/>
                </a:solidFill>
                <a:latin typeface="Arial"/>
                <a:cs typeface="Arial"/>
              </a:rPr>
              <a:t>a</a:t>
            </a:r>
            <a:endParaRPr sz="716">
              <a:latin typeface="Arial"/>
              <a:cs typeface="Arial"/>
            </a:endParaRPr>
          </a:p>
        </p:txBody>
      </p:sp>
      <p:graphicFrame>
        <p:nvGraphicFramePr>
          <p:cNvPr id="75" name="object 7">
            <a:extLst>
              <a:ext uri="{FF2B5EF4-FFF2-40B4-BE49-F238E27FC236}">
                <a16:creationId xmlns:a16="http://schemas.microsoft.com/office/drawing/2014/main" id="{922F706A-2A9B-1055-01D7-E2CDFA832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09976"/>
              </p:ext>
            </p:extLst>
          </p:nvPr>
        </p:nvGraphicFramePr>
        <p:xfrm>
          <a:off x="6546579" y="781248"/>
          <a:ext cx="4454670" cy="3746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9336">
                <a:tc gridSpan="2">
                  <a:txBody>
                    <a:bodyPr/>
                    <a:lstStyle/>
                    <a:p>
                      <a:pPr marL="449580">
                        <a:lnSpc>
                          <a:spcPts val="2330"/>
                        </a:lnSpc>
                        <a:spcBef>
                          <a:spcPts val="120"/>
                        </a:spcBef>
                        <a:tabLst>
                          <a:tab pos="1386840" algn="l"/>
                        </a:tabLst>
                      </a:pPr>
                      <a:r>
                        <a:rPr sz="2000" spc="157" baseline="1424" dirty="0">
                          <a:solidFill>
                            <a:srgbClr val="33382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baseline="1424" dirty="0">
                          <a:solidFill>
                            <a:srgbClr val="33382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Lavado</a:t>
                      </a:r>
                      <a:r>
                        <a:rPr sz="500" spc="-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9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móquina,</a:t>
                      </a:r>
                      <a:r>
                        <a:rPr sz="500" spc="1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23261F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500" spc="-1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0391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7665" algn="r">
                        <a:lnSpc>
                          <a:spcPts val="2450"/>
                        </a:lnSpc>
                      </a:pPr>
                      <a:r>
                        <a:rPr sz="2300" dirty="0">
                          <a:solidFill>
                            <a:srgbClr val="494D46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Limpieza</a:t>
                      </a:r>
                      <a:r>
                        <a:rPr sz="500" spc="3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500" spc="2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500" spc="-10" dirty="0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co.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03">
                <a:tc gridSpan="2"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722630" algn="l"/>
                          <a:tab pos="1386840" algn="l"/>
                        </a:tabLst>
                      </a:pPr>
                      <a:r>
                        <a:rPr sz="2000" u="heavy" spc="-75" baseline="4166" dirty="0">
                          <a:solidFill>
                            <a:srgbClr val="494D46"/>
                          </a:solidFill>
                          <a:uFill>
                            <a:solidFill>
                              <a:srgbClr val="494D46"/>
                            </a:solidFill>
                          </a:u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u="heavy" baseline="4166" dirty="0">
                          <a:solidFill>
                            <a:srgbClr val="494D46"/>
                          </a:solidFill>
                          <a:uFill>
                            <a:solidFill>
                              <a:srgbClr val="494D46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baseline="4166" dirty="0">
                          <a:solidFill>
                            <a:srgbClr val="494D46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Lavado</a:t>
                      </a:r>
                      <a:r>
                        <a:rPr sz="500" spc="6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500" spc="-10" dirty="0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cada</a:t>
                      </a:r>
                      <a:r>
                        <a:rPr sz="500" spc="-1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732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2240"/>
                        </a:lnSpc>
                        <a:spcBef>
                          <a:spcPts val="259"/>
                        </a:spcBef>
                      </a:pPr>
                      <a:r>
                        <a:rPr sz="14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®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513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Limpie</a:t>
                      </a:r>
                      <a:r>
                        <a:rPr sz="500" dirty="0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7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500" spc="5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seco,</a:t>
                      </a:r>
                      <a:r>
                        <a:rPr sz="500" spc="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cualqu</a:t>
                      </a:r>
                      <a:r>
                        <a:rPr sz="500" dirty="0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500" spc="1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solvente.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46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07"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u="heavy" spc="470" dirty="0">
                          <a:solidFill>
                            <a:srgbClr val="33382F"/>
                          </a:solidFill>
                          <a:uFill>
                            <a:solidFill>
                              <a:srgbClr val="33382F"/>
                            </a:solidFill>
                          </a:uFill>
                          <a:latin typeface="Arial"/>
                          <a:cs typeface="Arial"/>
                        </a:rPr>
                        <a:t>0000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1564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Móxima</a:t>
                      </a:r>
                      <a:r>
                        <a:rPr sz="500" spc="3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tem</a:t>
                      </a:r>
                      <a:r>
                        <a:rPr sz="500" dirty="0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pera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tura</a:t>
                      </a:r>
                      <a:r>
                        <a:rPr sz="500" spc="2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500" spc="-5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agua.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73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ts val="2285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®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500" spc="5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seco,</a:t>
                      </a:r>
                      <a:r>
                        <a:rPr sz="500" spc="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500" spc="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solventes</a:t>
                      </a:r>
                      <a:r>
                        <a:rPr sz="500" spc="4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500" spc="15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petróleo.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433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77"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700" i="1" u="heavy" spc="220" dirty="0">
                          <a:solidFill>
                            <a:srgbClr val="33382F"/>
                          </a:solidFill>
                          <a:uFill>
                            <a:solidFill>
                              <a:srgbClr val="33382F"/>
                            </a:solidFill>
                          </a:uFill>
                          <a:latin typeface="Times New Roman"/>
                          <a:cs typeface="Times New Roman"/>
                        </a:rPr>
                        <a:t>'@J'@J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2429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Móxima</a:t>
                      </a:r>
                      <a:r>
                        <a:rPr sz="500" spc="4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temperatura</a:t>
                      </a:r>
                      <a:r>
                        <a:rPr sz="500" spc="1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500" dirty="0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spc="35" dirty="0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agua.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598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ts val="2285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®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57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500" spc="3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seco,</a:t>
                      </a:r>
                      <a:r>
                        <a:rPr sz="500" spc="4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excepto</a:t>
                      </a:r>
                      <a:r>
                        <a:rPr sz="500" spc="6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tricloroetileno</a:t>
                      </a:r>
                      <a:r>
                        <a:rPr sz="500" spc="-1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299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0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3868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Lavado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7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temperaturo</a:t>
                      </a:r>
                      <a:r>
                        <a:rPr sz="500" spc="13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494D4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spc="-10" dirty="0">
                          <a:solidFill>
                            <a:srgbClr val="23261F"/>
                          </a:solidFill>
                          <a:latin typeface="Arial"/>
                          <a:cs typeface="Arial"/>
                        </a:rPr>
                        <a:t>emplado</a:t>
                      </a:r>
                      <a:r>
                        <a:rPr sz="500" spc="-10" dirty="0">
                          <a:solidFill>
                            <a:srgbClr val="494D46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598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2385"/>
                        </a:lnSpc>
                      </a:pPr>
                      <a:r>
                        <a:rPr sz="1400" i="1" spc="-490" dirty="0">
                          <a:solidFill>
                            <a:srgbClr val="494D46"/>
                          </a:solidFill>
                          <a:latin typeface="Times New Roman"/>
                          <a:cs typeface="Times New Roman"/>
                        </a:rPr>
                        <a:t>QQ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sz="500" spc="-6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500" spc="36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494D46"/>
                          </a:solidFill>
                          <a:latin typeface="Arial"/>
                          <a:cs typeface="Arial"/>
                        </a:rPr>
                        <a:t>lavar</a:t>
                      </a:r>
                      <a:r>
                        <a:rPr sz="500" spc="-55" dirty="0">
                          <a:solidFill>
                            <a:srgbClr val="494D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seco</a:t>
                      </a:r>
                      <a:r>
                        <a:rPr sz="500" spc="-1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299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03">
                <a:tc>
                  <a:txBody>
                    <a:bodyPr/>
                    <a:lstStyle/>
                    <a:p>
                      <a:pPr marL="261620">
                        <a:lnSpc>
                          <a:spcPts val="2220"/>
                        </a:lnSpc>
                        <a:tabLst>
                          <a:tab pos="868044" algn="l"/>
                        </a:tabLst>
                      </a:pPr>
                      <a:r>
                        <a:rPr sz="1500" i="1" u="heavy" spc="-25" dirty="0">
                          <a:solidFill>
                            <a:srgbClr val="33382F"/>
                          </a:solidFill>
                          <a:uFill>
                            <a:solidFill>
                              <a:srgbClr val="33382F"/>
                            </a:solidFill>
                          </a:uFill>
                          <a:latin typeface="Courier New"/>
                          <a:cs typeface="Courier New"/>
                        </a:rPr>
                        <a:t>ww</a:t>
                      </a:r>
                      <a:r>
                        <a:rPr sz="1500" i="1" u="heavy" dirty="0">
                          <a:solidFill>
                            <a:srgbClr val="33382F"/>
                          </a:solidFill>
                          <a:uFill>
                            <a:solidFill>
                              <a:srgbClr val="33382F"/>
                            </a:solidFill>
                          </a:uFill>
                          <a:latin typeface="Courier New"/>
                          <a:cs typeface="Courier New"/>
                        </a:rPr>
                        <a:t>	</a:t>
                      </a:r>
                      <a:endParaRPr sz="15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Lavado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7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temperatura</a:t>
                      </a:r>
                      <a:r>
                        <a:rPr sz="500" spc="13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fria.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46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Plachado a</a:t>
                      </a:r>
                      <a:r>
                        <a:rPr sz="500" spc="6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tempera</a:t>
                      </a:r>
                      <a:r>
                        <a:rPr sz="500" dirty="0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ura</a:t>
                      </a:r>
                      <a:r>
                        <a:rPr sz="500" spc="9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alta</a:t>
                      </a:r>
                      <a:r>
                        <a:rPr sz="500" spc="-20" dirty="0">
                          <a:solidFill>
                            <a:srgbClr val="7B7C72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73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77">
                <a:tc gridSpan="2">
                  <a:txBody>
                    <a:bodyPr/>
                    <a:lstStyle/>
                    <a:p>
                      <a:pPr marL="449580">
                        <a:lnSpc>
                          <a:spcPts val="2180"/>
                        </a:lnSpc>
                        <a:tabLst>
                          <a:tab pos="1386840" algn="l"/>
                        </a:tabLst>
                      </a:pPr>
                      <a:r>
                        <a:rPr sz="1400" spc="20" dirty="0">
                          <a:solidFill>
                            <a:srgbClr val="33382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dirty="0">
                          <a:solidFill>
                            <a:srgbClr val="33382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00" baseline="3703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Lavado</a:t>
                      </a:r>
                      <a:r>
                        <a:rPr sz="800" spc="-7" baseline="3703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aseline="3703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67" baseline="3703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baseline="3703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mano</a:t>
                      </a:r>
                      <a:r>
                        <a:rPr sz="800" spc="-30" baseline="3703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 baseline="370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2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ém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039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Plachado</a:t>
                      </a:r>
                      <a:r>
                        <a:rPr sz="500" spc="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6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tempera</a:t>
                      </a:r>
                      <a:r>
                        <a:rPr sz="500" dirty="0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ura</a:t>
                      </a:r>
                      <a:r>
                        <a:rPr sz="500" spc="15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tibia</a:t>
                      </a:r>
                      <a:r>
                        <a:rPr sz="500" spc="-1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46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07"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i="1" spc="-10" dirty="0">
                          <a:solidFill>
                            <a:srgbClr val="33382F"/>
                          </a:solidFill>
                          <a:latin typeface="Times New Roman"/>
                          <a:cs typeface="Times New Roman"/>
                        </a:rPr>
                        <a:t>\2SJ.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3813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-4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500" spc="30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23261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dirty="0">
                          <a:solidFill>
                            <a:srgbClr val="494D46"/>
                          </a:solidFill>
                          <a:latin typeface="Arial"/>
                          <a:cs typeface="Arial"/>
                        </a:rPr>
                        <a:t>avar</a:t>
                      </a:r>
                      <a:r>
                        <a:rPr sz="500" spc="65" dirty="0">
                          <a:solidFill>
                            <a:srgbClr val="494D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500" spc="-2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agua.</a:t>
                      </a:r>
                      <a:r>
                        <a:rPr sz="500" spc="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Lavado</a:t>
                      </a:r>
                      <a:r>
                        <a:rPr sz="500" spc="-1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23261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500" spc="55" dirty="0">
                          <a:solidFill>
                            <a:srgbClr val="2326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seco</a:t>
                      </a:r>
                      <a:r>
                        <a:rPr sz="500" spc="-2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5" dirty="0">
                          <a:solidFill>
                            <a:srgbClr val="494D46"/>
                          </a:solidFill>
                          <a:latin typeface="Arial"/>
                          <a:cs typeface="Arial"/>
                        </a:rPr>
                        <a:t>é:a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3813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Plachodo</a:t>
                      </a:r>
                      <a:r>
                        <a:rPr sz="500" spc="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7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23261F"/>
                          </a:solidFill>
                          <a:latin typeface="Arial"/>
                          <a:cs typeface="Arial"/>
                        </a:rPr>
                        <a:t>temperatura</a:t>
                      </a:r>
                      <a:r>
                        <a:rPr sz="500" spc="45" dirty="0">
                          <a:solidFill>
                            <a:srgbClr val="2326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23261F"/>
                          </a:solidFill>
                          <a:latin typeface="Times New Roman"/>
                          <a:cs typeface="Times New Roman"/>
                        </a:rPr>
                        <a:t>fria</a:t>
                      </a:r>
                      <a:r>
                        <a:rPr sz="500" spc="-20" dirty="0">
                          <a:solidFill>
                            <a:srgbClr val="7B7C72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433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80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3868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Lavar</a:t>
                      </a:r>
                      <a:r>
                        <a:rPr sz="500" spc="6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500" spc="-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cualquier</a:t>
                      </a:r>
                      <a:r>
                        <a:rPr sz="500" spc="18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500" spc="-10" dirty="0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anqueador</a:t>
                      </a:r>
                      <a:r>
                        <a:rPr sz="500" spc="-1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866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500" spc="3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planchar.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433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807">
                <a:tc>
                  <a:txBody>
                    <a:bodyPr/>
                    <a:lstStyle/>
                    <a:p>
                      <a:pPr algn="ctr">
                        <a:lnSpc>
                          <a:spcPts val="2365"/>
                        </a:lnSpc>
                      </a:pPr>
                      <a:r>
                        <a:rPr sz="1500" dirty="0">
                          <a:solidFill>
                            <a:srgbClr val="33382F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500" spc="6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blanquear</a:t>
                      </a:r>
                      <a:r>
                        <a:rPr sz="500" spc="1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494D46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500" spc="-45" dirty="0">
                          <a:solidFill>
                            <a:srgbClr val="494D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cloro</a:t>
                      </a:r>
                      <a:r>
                        <a:rPr sz="500" spc="-1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73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3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é3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709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Todo</a:t>
                      </a:r>
                      <a:r>
                        <a:rPr sz="500" spc="5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tipo</a:t>
                      </a:r>
                      <a:r>
                        <a:rPr sz="500" spc="2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500" spc="-2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planchado.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807">
                <a:tc>
                  <a:txBody>
                    <a:bodyPr/>
                    <a:lstStyle/>
                    <a:p>
                      <a:pPr marL="56515" algn="ctr">
                        <a:lnSpc>
                          <a:spcPts val="1995"/>
                        </a:lnSpc>
                      </a:pPr>
                      <a:r>
                        <a:rPr sz="1200" u="heavy" spc="45" dirty="0">
                          <a:solidFill>
                            <a:srgbClr val="33382F"/>
                          </a:solidFill>
                          <a:uFill>
                            <a:solidFill>
                              <a:srgbClr val="33382F"/>
                            </a:solidFill>
                          </a:uFill>
                          <a:latin typeface="Times New Roman"/>
                          <a:cs typeface="Times New Roman"/>
                        </a:rPr>
                        <a:t>E]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Secar</a:t>
                      </a:r>
                      <a:r>
                        <a:rPr sz="500" spc="7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extendido</a:t>
                      </a:r>
                      <a:r>
                        <a:rPr sz="500" spc="-1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598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[[[]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98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39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Secar</a:t>
                      </a:r>
                      <a:r>
                        <a:rPr sz="500" spc="7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500" spc="-10" dirty="0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gado</a:t>
                      </a:r>
                      <a:r>
                        <a:rPr sz="500" spc="-1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866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98">
                <a:tc>
                  <a:txBody>
                    <a:bodyPr/>
                    <a:lstStyle/>
                    <a:p>
                      <a:pPr marL="17780" algn="ctr">
                        <a:lnSpc>
                          <a:spcPts val="2160"/>
                        </a:lnSpc>
                      </a:pPr>
                      <a:r>
                        <a:rPr sz="1600" dirty="0">
                          <a:solidFill>
                            <a:srgbClr val="494D46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2160"/>
                        </a:lnSpc>
                        <a:tabLst>
                          <a:tab pos="1819910" algn="l"/>
                        </a:tabLst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Colgar</a:t>
                      </a:r>
                      <a:r>
                        <a:rPr sz="500" spc="5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poro</a:t>
                      </a:r>
                      <a:r>
                        <a:rPr sz="500" spc="9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secar</a:t>
                      </a:r>
                      <a:r>
                        <a:rPr sz="500" spc="3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500" spc="9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 err="1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500" spc="-10" dirty="0" err="1">
                          <a:solidFill>
                            <a:srgbClr val="16161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spc="-10" dirty="0" err="1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gador</a:t>
                      </a:r>
                      <a:r>
                        <a:rPr sz="500" spc="-1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7400" baseline="-34336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2160"/>
                        </a:lnSpc>
                      </a:pPr>
                      <a:r>
                        <a:rPr sz="24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□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Secado</a:t>
                      </a:r>
                      <a:r>
                        <a:rPr sz="500" spc="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7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móquina,</a:t>
                      </a:r>
                      <a:r>
                        <a:rPr sz="500" spc="2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normal.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732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144">
                <a:tc>
                  <a:txBody>
                    <a:bodyPr/>
                    <a:lstStyle/>
                    <a:p>
                      <a:pPr marL="364490">
                        <a:lnSpc>
                          <a:spcPts val="2830"/>
                        </a:lnSpc>
                      </a:pPr>
                      <a:r>
                        <a:rPr sz="17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500" spc="3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secar</a:t>
                      </a:r>
                      <a:r>
                        <a:rPr sz="500" spc="6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5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máquina</a:t>
                      </a:r>
                      <a:r>
                        <a:rPr sz="500" spc="-1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43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39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Secado</a:t>
                      </a:r>
                      <a:r>
                        <a:rPr sz="500" spc="4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55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móquina</a:t>
                      </a:r>
                      <a:r>
                        <a:rPr sz="50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500" spc="5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50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500" spc="-40" dirty="0">
                          <a:solidFill>
                            <a:srgbClr val="6769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500" spc="9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33382F"/>
                          </a:solidFill>
                          <a:latin typeface="Arial"/>
                          <a:cs typeface="Arial"/>
                        </a:rPr>
                        <a:t>frío.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598" marB="0"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660"/>
                        </a:lnSpc>
                      </a:pPr>
                      <a:r>
                        <a:rPr sz="400" spc="-25" dirty="0">
                          <a:solidFill>
                            <a:srgbClr val="EB936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400" spc="-25" dirty="0">
                          <a:solidFill>
                            <a:srgbClr val="B18E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6" name="object 8">
            <a:extLst>
              <a:ext uri="{FF2B5EF4-FFF2-40B4-BE49-F238E27FC236}">
                <a16:creationId xmlns:a16="http://schemas.microsoft.com/office/drawing/2014/main" id="{1DD6E8B9-6570-653E-5443-2BF81473CABB}"/>
              </a:ext>
            </a:extLst>
          </p:cNvPr>
          <p:cNvSpPr/>
          <p:nvPr/>
        </p:nvSpPr>
        <p:spPr>
          <a:xfrm>
            <a:off x="8795970" y="3712337"/>
            <a:ext cx="679739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765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9">
            <a:extLst>
              <a:ext uri="{FF2B5EF4-FFF2-40B4-BE49-F238E27FC236}">
                <a16:creationId xmlns:a16="http://schemas.microsoft.com/office/drawing/2014/main" id="{972BD9EC-9039-D4B3-0C37-667671CBBDEF}"/>
              </a:ext>
            </a:extLst>
          </p:cNvPr>
          <p:cNvSpPr/>
          <p:nvPr/>
        </p:nvSpPr>
        <p:spPr>
          <a:xfrm>
            <a:off x="11009921" y="3662341"/>
            <a:ext cx="0" cy="50223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329"/>
                </a:moveTo>
                <a:lnTo>
                  <a:pt x="0" y="0"/>
                </a:lnTo>
              </a:path>
            </a:pathLst>
          </a:custGeom>
          <a:ln w="244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0">
            <a:extLst>
              <a:ext uri="{FF2B5EF4-FFF2-40B4-BE49-F238E27FC236}">
                <a16:creationId xmlns:a16="http://schemas.microsoft.com/office/drawing/2014/main" id="{FEBA6DDD-9868-90CD-A166-2C67442F0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6196" y="116722"/>
            <a:ext cx="4727267" cy="393901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94382">
              <a:lnSpc>
                <a:spcPts val="1711"/>
              </a:lnSpc>
              <a:spcBef>
                <a:spcPts val="72"/>
              </a:spcBef>
            </a:pPr>
            <a:r>
              <a:rPr sz="1500" spc="58" dirty="0">
                <a:solidFill>
                  <a:srgbClr val="C8693F"/>
                </a:solidFill>
              </a:rPr>
              <a:t>SÍMBOLOS</a:t>
            </a:r>
            <a:endParaRPr sz="1500"/>
          </a:p>
          <a:p>
            <a:pPr marL="83125">
              <a:lnSpc>
                <a:spcPts val="1261"/>
              </a:lnSpc>
            </a:pPr>
            <a:r>
              <a:rPr sz="1125" spc="61" dirty="0">
                <a:solidFill>
                  <a:srgbClr val="C8693F"/>
                </a:solidFill>
              </a:rPr>
              <a:t>para</a:t>
            </a:r>
            <a:r>
              <a:rPr sz="1125" spc="249" dirty="0">
                <a:solidFill>
                  <a:srgbClr val="C8693F"/>
                </a:solidFill>
              </a:rPr>
              <a:t> </a:t>
            </a:r>
            <a:r>
              <a:rPr sz="1125" spc="37" dirty="0">
                <a:solidFill>
                  <a:srgbClr val="C8693F"/>
                </a:solidFill>
              </a:rPr>
              <a:t>el</a:t>
            </a:r>
            <a:r>
              <a:rPr sz="1125" spc="198" dirty="0">
                <a:solidFill>
                  <a:srgbClr val="C8693F"/>
                </a:solidFill>
              </a:rPr>
              <a:t> </a:t>
            </a:r>
            <a:r>
              <a:rPr sz="1125" dirty="0">
                <a:solidFill>
                  <a:srgbClr val="C8693F"/>
                </a:solidFill>
              </a:rPr>
              <a:t>tratamiento</a:t>
            </a:r>
            <a:r>
              <a:rPr sz="1125" spc="317" dirty="0">
                <a:solidFill>
                  <a:srgbClr val="C8693F"/>
                </a:solidFill>
              </a:rPr>
              <a:t> </a:t>
            </a:r>
            <a:r>
              <a:rPr sz="1125" dirty="0">
                <a:solidFill>
                  <a:srgbClr val="C8693F"/>
                </a:solidFill>
              </a:rPr>
              <a:t>de</a:t>
            </a:r>
            <a:r>
              <a:rPr sz="1125" spc="218" dirty="0">
                <a:solidFill>
                  <a:srgbClr val="C8693F"/>
                </a:solidFill>
              </a:rPr>
              <a:t> </a:t>
            </a:r>
            <a:r>
              <a:rPr sz="1125" dirty="0">
                <a:solidFill>
                  <a:srgbClr val="C8693F"/>
                </a:solidFill>
              </a:rPr>
              <a:t>las</a:t>
            </a:r>
            <a:r>
              <a:rPr sz="1125" spc="133" dirty="0">
                <a:solidFill>
                  <a:srgbClr val="C8693F"/>
                </a:solidFill>
              </a:rPr>
              <a:t> </a:t>
            </a:r>
            <a:r>
              <a:rPr sz="1125" spc="44" dirty="0">
                <a:solidFill>
                  <a:srgbClr val="C8693F"/>
                </a:solidFill>
              </a:rPr>
              <a:t>prendas</a:t>
            </a:r>
            <a:r>
              <a:rPr sz="1125" spc="44" dirty="0">
                <a:solidFill>
                  <a:srgbClr val="B18E6B"/>
                </a:solidFill>
              </a:rPr>
              <a:t>.</a:t>
            </a:r>
            <a:endParaRPr sz="1125"/>
          </a:p>
        </p:txBody>
      </p:sp>
      <p:sp>
        <p:nvSpPr>
          <p:cNvPr id="81" name="object 13">
            <a:extLst>
              <a:ext uri="{FF2B5EF4-FFF2-40B4-BE49-F238E27FC236}">
                <a16:creationId xmlns:a16="http://schemas.microsoft.com/office/drawing/2014/main" id="{2C020458-5B5B-9A57-4F8C-F837245A1908}"/>
              </a:ext>
            </a:extLst>
          </p:cNvPr>
          <p:cNvSpPr/>
          <p:nvPr/>
        </p:nvSpPr>
        <p:spPr>
          <a:xfrm>
            <a:off x="6757133" y="1833273"/>
            <a:ext cx="408709" cy="0"/>
          </a:xfrm>
          <a:custGeom>
            <a:avLst/>
            <a:gdLst/>
            <a:ahLst/>
            <a:cxnLst/>
            <a:rect l="l" t="t" r="r" b="b"/>
            <a:pathLst>
              <a:path w="599439">
                <a:moveTo>
                  <a:pt x="0" y="0"/>
                </a:moveTo>
                <a:lnTo>
                  <a:pt x="599282" y="0"/>
                </a:lnTo>
              </a:path>
            </a:pathLst>
          </a:custGeom>
          <a:ln w="12730">
            <a:solidFill>
              <a:srgbClr val="3338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14">
            <a:extLst>
              <a:ext uri="{FF2B5EF4-FFF2-40B4-BE49-F238E27FC236}">
                <a16:creationId xmlns:a16="http://schemas.microsoft.com/office/drawing/2014/main" id="{A378E9EF-F109-7154-CAE1-DEA459DF1ECD}"/>
              </a:ext>
            </a:extLst>
          </p:cNvPr>
          <p:cNvSpPr txBox="1"/>
          <p:nvPr/>
        </p:nvSpPr>
        <p:spPr>
          <a:xfrm>
            <a:off x="8430446" y="4010609"/>
            <a:ext cx="39399" cy="5074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273" spc="-17" dirty="0">
                <a:solidFill>
                  <a:srgbClr val="97957E"/>
                </a:solidFill>
                <a:latin typeface="Times New Roman"/>
                <a:cs typeface="Times New Roman"/>
              </a:rPr>
              <a:t>.(</a:t>
            </a:r>
            <a:endParaRPr sz="27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80" y="1349895"/>
            <a:ext cx="4244453" cy="18957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1580" y="134133"/>
            <a:ext cx="3779260" cy="18186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125" b="1" dirty="0">
                <a:solidFill>
                  <a:srgbClr val="363838"/>
                </a:solidFill>
                <a:latin typeface="Arial"/>
                <a:cs typeface="Arial"/>
              </a:rPr>
              <a:t>"</a:t>
            </a:r>
            <a:r>
              <a:rPr sz="1125" b="1" dirty="0">
                <a:solidFill>
                  <a:srgbClr val="0A0E0C"/>
                </a:solidFill>
                <a:latin typeface="Arial"/>
                <a:cs typeface="Arial"/>
              </a:rPr>
              <a:t>Momento</a:t>
            </a:r>
            <a:r>
              <a:rPr sz="1125" b="1" spc="249" dirty="0">
                <a:solidFill>
                  <a:srgbClr val="0A0E0C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A0E0C"/>
                </a:solidFill>
                <a:latin typeface="Arial"/>
                <a:cs typeface="Arial"/>
              </a:rPr>
              <a:t>calentamiento"</a:t>
            </a:r>
            <a:r>
              <a:rPr sz="1125" b="1" dirty="0">
                <a:solidFill>
                  <a:srgbClr val="444846"/>
                </a:solidFill>
                <a:latin typeface="Arial"/>
                <a:cs typeface="Arial"/>
              </a:rPr>
              <a:t>:</a:t>
            </a:r>
            <a:r>
              <a:rPr sz="1125" b="1" spc="55" dirty="0">
                <a:solidFill>
                  <a:srgbClr val="444846"/>
                </a:solidFill>
                <a:latin typeface="Arial"/>
                <a:cs typeface="Arial"/>
              </a:rPr>
              <a:t> </a:t>
            </a:r>
            <a:r>
              <a:rPr sz="1125" b="1" spc="34" dirty="0">
                <a:solidFill>
                  <a:srgbClr val="363838"/>
                </a:solidFill>
                <a:latin typeface="Arial"/>
                <a:cs typeface="Arial"/>
              </a:rPr>
              <a:t>.</a:t>
            </a:r>
            <a:endParaRPr sz="1125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5769" y="4063262"/>
            <a:ext cx="38533" cy="5074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273" spc="-17" dirty="0">
                <a:solidFill>
                  <a:srgbClr val="9C9C9C"/>
                </a:solidFill>
                <a:latin typeface="Times New Roman"/>
                <a:cs typeface="Times New Roman"/>
              </a:rPr>
              <a:t>.(</a:t>
            </a:r>
            <a:endParaRPr sz="273">
              <a:latin typeface="Times New Roman"/>
              <a:cs typeface="Times New Roman"/>
            </a:endParaRP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DA06A7EA-0390-33A6-4C1E-20EFE2D46DE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6419" y="902003"/>
            <a:ext cx="4052659" cy="895784"/>
          </a:xfrm>
          <a:prstGeom prst="rect">
            <a:avLst/>
          </a:prstGeom>
        </p:spPr>
      </p:pic>
      <p:pic>
        <p:nvPicPr>
          <p:cNvPr id="13" name="object 3">
            <a:extLst>
              <a:ext uri="{FF2B5EF4-FFF2-40B4-BE49-F238E27FC236}">
                <a16:creationId xmlns:a16="http://schemas.microsoft.com/office/drawing/2014/main" id="{4328EE14-831E-A378-D754-717C358B518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419" y="2197765"/>
            <a:ext cx="4052659" cy="904117"/>
          </a:xfrm>
          <a:prstGeom prst="rect">
            <a:avLst/>
          </a:prstGeom>
        </p:spPr>
      </p:pic>
      <p:pic>
        <p:nvPicPr>
          <p:cNvPr id="14" name="object 4">
            <a:extLst>
              <a:ext uri="{FF2B5EF4-FFF2-40B4-BE49-F238E27FC236}">
                <a16:creationId xmlns:a16="http://schemas.microsoft.com/office/drawing/2014/main" id="{B13C1EE3-67C5-0DC8-3439-2CEFFBFD717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6419" y="3601855"/>
            <a:ext cx="4060998" cy="904117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4172B512-D867-7FFF-36F0-F67F6300000B}"/>
              </a:ext>
            </a:extLst>
          </p:cNvPr>
          <p:cNvSpPr txBox="1"/>
          <p:nvPr/>
        </p:nvSpPr>
        <p:spPr>
          <a:xfrm>
            <a:off x="5374728" y="158486"/>
            <a:ext cx="3466234" cy="18186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125" b="1" dirty="0">
                <a:solidFill>
                  <a:srgbClr val="1F1F1F"/>
                </a:solidFill>
                <a:latin typeface="Arial"/>
                <a:cs typeface="Arial"/>
              </a:rPr>
              <a:t>"Momento</a:t>
            </a:r>
            <a:r>
              <a:rPr sz="1125" b="1" spc="273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25" b="1" spc="41" dirty="0">
                <a:solidFill>
                  <a:srgbClr val="0C0F0F"/>
                </a:solidFill>
                <a:latin typeface="Arial"/>
                <a:cs typeface="Arial"/>
              </a:rPr>
              <a:t>romper</a:t>
            </a:r>
            <a:r>
              <a:rPr sz="1125" b="1" spc="211" dirty="0">
                <a:solidFill>
                  <a:srgbClr val="0C0F0F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C0F0F"/>
                </a:solidFill>
                <a:latin typeface="Arial"/>
                <a:cs typeface="Arial"/>
              </a:rPr>
              <a:t>el</a:t>
            </a:r>
            <a:r>
              <a:rPr sz="1125" b="1" spc="160" dirty="0">
                <a:solidFill>
                  <a:srgbClr val="0C0F0F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C0F0F"/>
                </a:solidFill>
                <a:latin typeface="Arial"/>
                <a:cs typeface="Arial"/>
              </a:rPr>
              <a:t>hielo"</a:t>
            </a:r>
            <a:r>
              <a:rPr sz="1125" b="1" dirty="0">
                <a:solidFill>
                  <a:srgbClr val="505454"/>
                </a:solidFill>
                <a:latin typeface="Arial"/>
                <a:cs typeface="Arial"/>
              </a:rPr>
              <a:t>:</a:t>
            </a:r>
            <a:r>
              <a:rPr sz="1125" b="1" spc="31" dirty="0">
                <a:solidFill>
                  <a:srgbClr val="505454"/>
                </a:solidFill>
                <a:latin typeface="Arial"/>
                <a:cs typeface="Arial"/>
              </a:rPr>
              <a:t> </a:t>
            </a:r>
            <a:r>
              <a:rPr sz="1125" b="1" spc="24" dirty="0">
                <a:solidFill>
                  <a:srgbClr val="414444"/>
                </a:solidFill>
                <a:latin typeface="Arial"/>
                <a:cs typeface="Arial"/>
              </a:rPr>
              <a:t>.</a:t>
            </a:r>
            <a:endParaRPr sz="112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460" y="903946"/>
            <a:ext cx="3969271" cy="8916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2362200"/>
            <a:ext cx="4002627" cy="8957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3674628"/>
            <a:ext cx="4031813" cy="85828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7431" y="206261"/>
            <a:ext cx="2837150" cy="18186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125" b="1" dirty="0">
                <a:solidFill>
                  <a:srgbClr val="464949"/>
                </a:solidFill>
                <a:latin typeface="Arial"/>
                <a:cs typeface="Arial"/>
              </a:rPr>
              <a:t>"</a:t>
            </a:r>
            <a:r>
              <a:rPr sz="1125" b="1" dirty="0">
                <a:solidFill>
                  <a:srgbClr val="0C0F0F"/>
                </a:solidFill>
                <a:latin typeface="Arial"/>
                <a:cs typeface="Arial"/>
              </a:rPr>
              <a:t>Momento</a:t>
            </a:r>
            <a:r>
              <a:rPr sz="1125" b="1" spc="262" dirty="0">
                <a:solidFill>
                  <a:srgbClr val="0C0F0F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C0F0F"/>
                </a:solidFill>
                <a:latin typeface="Arial"/>
                <a:cs typeface="Arial"/>
              </a:rPr>
              <a:t>de</a:t>
            </a:r>
            <a:r>
              <a:rPr sz="1125" b="1" spc="225" dirty="0">
                <a:solidFill>
                  <a:srgbClr val="0C0F0F"/>
                </a:solidFill>
                <a:latin typeface="Arial"/>
                <a:cs typeface="Arial"/>
              </a:rPr>
              <a:t> </a:t>
            </a:r>
            <a:r>
              <a:rPr sz="1125" b="1" spc="34" dirty="0">
                <a:solidFill>
                  <a:srgbClr val="0C0F0F"/>
                </a:solidFill>
                <a:latin typeface="Arial"/>
                <a:cs typeface="Arial"/>
              </a:rPr>
              <a:t>acercamiento</a:t>
            </a:r>
            <a:r>
              <a:rPr sz="1125" b="1" spc="34" dirty="0">
                <a:solidFill>
                  <a:srgbClr val="343434"/>
                </a:solidFill>
                <a:latin typeface="Arial"/>
                <a:cs typeface="Arial"/>
              </a:rPr>
              <a:t>":</a:t>
            </a:r>
            <a:r>
              <a:rPr sz="1125" b="1" spc="41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25" b="1" spc="34" dirty="0">
                <a:solidFill>
                  <a:srgbClr val="464949"/>
                </a:solidFill>
                <a:latin typeface="Arial"/>
                <a:cs typeface="Arial"/>
              </a:rPr>
              <a:t>.</a:t>
            </a:r>
            <a:endParaRPr sz="1125" dirty="0">
              <a:latin typeface="Arial"/>
              <a:cs typeface="Arial"/>
            </a:endParaRP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9337F4EB-955B-590F-87CC-810D3942186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0" y="1169691"/>
            <a:ext cx="4073506" cy="1341593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A19962DB-FD94-3CE8-5297-C0CEDB936AE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43600" y="3429000"/>
            <a:ext cx="4060998" cy="895784"/>
          </a:xfrm>
          <a:prstGeom prst="rect">
            <a:avLst/>
          </a:prstGeom>
        </p:spPr>
      </p:pic>
      <p:pic>
        <p:nvPicPr>
          <p:cNvPr id="16" name="object 6">
            <a:extLst>
              <a:ext uri="{FF2B5EF4-FFF2-40B4-BE49-F238E27FC236}">
                <a16:creationId xmlns:a16="http://schemas.microsoft.com/office/drawing/2014/main" id="{7FE381EF-2297-55BE-C483-3B861F60A39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60279" y="4687265"/>
            <a:ext cx="637919" cy="679129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F48D567C-4C32-038D-5790-1F529AD9794C}"/>
              </a:ext>
            </a:extLst>
          </p:cNvPr>
          <p:cNvSpPr txBox="1"/>
          <p:nvPr/>
        </p:nvSpPr>
        <p:spPr>
          <a:xfrm>
            <a:off x="5263156" y="119606"/>
            <a:ext cx="4341668" cy="286180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>
              <a:spcBef>
                <a:spcPts val="72"/>
              </a:spcBef>
            </a:pPr>
            <a:r>
              <a:rPr dirty="0">
                <a:solidFill>
                  <a:srgbClr val="212121"/>
                </a:solidFill>
                <a:latin typeface="Arial"/>
                <a:cs typeface="Arial"/>
              </a:rPr>
              <a:t>"Momento</a:t>
            </a:r>
            <a:r>
              <a:rPr spc="256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pc="37" dirty="0">
                <a:solidFill>
                  <a:srgbClr val="0E0F0F"/>
                </a:solidFill>
                <a:latin typeface="Arial"/>
                <a:cs typeface="Arial"/>
              </a:rPr>
              <a:t>generar</a:t>
            </a:r>
            <a:r>
              <a:rPr spc="293" dirty="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E0F0F"/>
                </a:solidFill>
                <a:latin typeface="Arial"/>
                <a:cs typeface="Arial"/>
              </a:rPr>
              <a:t>deseo":</a:t>
            </a:r>
            <a:r>
              <a:rPr spc="119" dirty="0">
                <a:solidFill>
                  <a:srgbClr val="0E0F0F"/>
                </a:solidFill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4354230D-55D0-6E7D-2DEB-BCEFAD9B163B}"/>
              </a:ext>
            </a:extLst>
          </p:cNvPr>
          <p:cNvSpPr txBox="1"/>
          <p:nvPr/>
        </p:nvSpPr>
        <p:spPr>
          <a:xfrm>
            <a:off x="6480034" y="4884759"/>
            <a:ext cx="3572088" cy="483126"/>
          </a:xfrm>
          <a:prstGeom prst="roundRect">
            <a:avLst/>
          </a:prstGeom>
          <a:solidFill>
            <a:srgbClr val="030A0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5628" rIns="0" bIns="0" rtlCol="0" anchor="ctr">
            <a:noAutofit/>
          </a:bodyPr>
          <a:lstStyle/>
          <a:p>
            <a:pPr algn="ctr">
              <a:spcBef>
                <a:spcPts val="44"/>
              </a:spcBef>
            </a:pPr>
            <a:r>
              <a:rPr sz="1057" spc="37" dirty="0">
                <a:solidFill>
                  <a:srgbClr val="D4DDDB"/>
                </a:solidFill>
                <a:latin typeface="Arial"/>
                <a:cs typeface="Arial"/>
              </a:rPr>
              <a:t>"</a:t>
            </a:r>
            <a:r>
              <a:rPr sz="1057" spc="37" dirty="0">
                <a:solidFill>
                  <a:srgbClr val="EFF4F4"/>
                </a:solidFill>
                <a:latin typeface="Arial"/>
                <a:cs typeface="Arial"/>
              </a:rPr>
              <a:t>Pruébatelo</a:t>
            </a:r>
            <a:r>
              <a:rPr sz="1057" spc="160" dirty="0">
                <a:solidFill>
                  <a:srgbClr val="EFF4F4"/>
                </a:solidFill>
                <a:latin typeface="Arial"/>
                <a:cs typeface="Arial"/>
              </a:rPr>
              <a:t> </a:t>
            </a:r>
            <a:r>
              <a:rPr sz="1023" spc="41" dirty="0">
                <a:solidFill>
                  <a:srgbClr val="EFF4F4"/>
                </a:solidFill>
                <a:latin typeface="Arial"/>
                <a:cs typeface="Arial"/>
              </a:rPr>
              <a:t>y</a:t>
            </a:r>
            <a:r>
              <a:rPr sz="1023" spc="215" dirty="0">
                <a:solidFill>
                  <a:srgbClr val="EFF4F4"/>
                </a:solidFill>
                <a:latin typeface="Arial"/>
                <a:cs typeface="Arial"/>
              </a:rPr>
              <a:t> </a:t>
            </a:r>
            <a:r>
              <a:rPr sz="1057" dirty="0">
                <a:solidFill>
                  <a:srgbClr val="EFF4F4"/>
                </a:solidFill>
                <a:latin typeface="Arial"/>
                <a:cs typeface="Arial"/>
              </a:rPr>
              <a:t>vemos</a:t>
            </a:r>
            <a:r>
              <a:rPr sz="1057" spc="173" dirty="0">
                <a:solidFill>
                  <a:srgbClr val="EFF4F4"/>
                </a:solidFill>
                <a:latin typeface="Arial"/>
                <a:cs typeface="Arial"/>
              </a:rPr>
              <a:t> </a:t>
            </a:r>
            <a:r>
              <a:rPr sz="1057" spc="37" dirty="0">
                <a:solidFill>
                  <a:srgbClr val="EFF4F4"/>
                </a:solidFill>
                <a:latin typeface="Arial"/>
                <a:cs typeface="Arial"/>
              </a:rPr>
              <a:t>qué</a:t>
            </a:r>
            <a:r>
              <a:rPr sz="1057" spc="126" dirty="0">
                <a:solidFill>
                  <a:srgbClr val="EFF4F4"/>
                </a:solidFill>
                <a:latin typeface="Arial"/>
                <a:cs typeface="Arial"/>
              </a:rPr>
              <a:t> </a:t>
            </a:r>
            <a:r>
              <a:rPr sz="1057" spc="34" dirty="0">
                <a:solidFill>
                  <a:srgbClr val="EFF4F4"/>
                </a:solidFill>
                <a:latin typeface="Arial"/>
                <a:cs typeface="Arial"/>
              </a:rPr>
              <a:t>tal</a:t>
            </a:r>
            <a:r>
              <a:rPr sz="1057" spc="109" dirty="0">
                <a:solidFill>
                  <a:srgbClr val="EFF4F4"/>
                </a:solidFill>
                <a:latin typeface="Arial"/>
                <a:cs typeface="Arial"/>
              </a:rPr>
              <a:t> </a:t>
            </a:r>
            <a:r>
              <a:rPr sz="1057" spc="41" dirty="0">
                <a:solidFill>
                  <a:srgbClr val="EFF4F4"/>
                </a:solidFill>
                <a:latin typeface="Arial"/>
                <a:cs typeface="Arial"/>
              </a:rPr>
              <a:t>te</a:t>
            </a:r>
            <a:r>
              <a:rPr sz="1057" spc="123" dirty="0">
                <a:solidFill>
                  <a:srgbClr val="EFF4F4"/>
                </a:solidFill>
                <a:latin typeface="Arial"/>
                <a:cs typeface="Arial"/>
              </a:rPr>
              <a:t> </a:t>
            </a:r>
            <a:r>
              <a:rPr sz="1057" spc="-7" dirty="0">
                <a:solidFill>
                  <a:srgbClr val="EFF4F4"/>
                </a:solidFill>
                <a:latin typeface="Arial"/>
                <a:cs typeface="Arial"/>
              </a:rPr>
              <a:t>queda</a:t>
            </a:r>
            <a:r>
              <a:rPr sz="1057" spc="-7" dirty="0">
                <a:solidFill>
                  <a:srgbClr val="D4DDDB"/>
                </a:solidFill>
                <a:latin typeface="Arial"/>
                <a:cs typeface="Arial"/>
              </a:rPr>
              <a:t>."</a:t>
            </a:r>
            <a:endParaRPr sz="1057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3">
            <a:extLst>
              <a:ext uri="{FF2B5EF4-FFF2-40B4-BE49-F238E27FC236}">
                <a16:creationId xmlns:a16="http://schemas.microsoft.com/office/drawing/2014/main" id="{41B6AA61-55FB-8EB6-1A70-3200E8269D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4056829" cy="929116"/>
          </a:xfrm>
          <a:prstGeom prst="rect">
            <a:avLst/>
          </a:prstGeom>
        </p:spPr>
      </p:pic>
      <p:pic>
        <p:nvPicPr>
          <p:cNvPr id="18" name="object 6">
            <a:extLst>
              <a:ext uri="{FF2B5EF4-FFF2-40B4-BE49-F238E27FC236}">
                <a16:creationId xmlns:a16="http://schemas.microsoft.com/office/drawing/2014/main" id="{5AF8B65C-4487-5FED-B74B-6DA5222F5C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60" y="2512555"/>
            <a:ext cx="4065168" cy="920783"/>
          </a:xfrm>
          <a:prstGeom prst="rect">
            <a:avLst/>
          </a:prstGeom>
        </p:spPr>
      </p:pic>
      <p:pic>
        <p:nvPicPr>
          <p:cNvPr id="19" name="object 8">
            <a:extLst>
              <a:ext uri="{FF2B5EF4-FFF2-40B4-BE49-F238E27FC236}">
                <a16:creationId xmlns:a16="http://schemas.microsoft.com/office/drawing/2014/main" id="{974D5EF3-237C-43DE-3CF8-D25474A1E86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61" y="3824984"/>
            <a:ext cx="4052659" cy="920783"/>
          </a:xfrm>
          <a:prstGeom prst="rect">
            <a:avLst/>
          </a:prstGeom>
        </p:spPr>
      </p:pic>
      <p:sp>
        <p:nvSpPr>
          <p:cNvPr id="20" name="object 11">
            <a:extLst>
              <a:ext uri="{FF2B5EF4-FFF2-40B4-BE49-F238E27FC236}">
                <a16:creationId xmlns:a16="http://schemas.microsoft.com/office/drawing/2014/main" id="{4A54F103-5045-B4E1-80A1-6CBF2E829052}"/>
              </a:ext>
            </a:extLst>
          </p:cNvPr>
          <p:cNvSpPr txBox="1"/>
          <p:nvPr/>
        </p:nvSpPr>
        <p:spPr>
          <a:xfrm>
            <a:off x="376010" y="285615"/>
            <a:ext cx="2871788" cy="187563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>
              <a:spcBef>
                <a:spcPts val="72"/>
              </a:spcBef>
            </a:pPr>
            <a:r>
              <a:rPr sz="1159" b="1" dirty="0">
                <a:solidFill>
                  <a:srgbClr val="212121"/>
                </a:solidFill>
                <a:latin typeface="Arial"/>
                <a:cs typeface="Arial"/>
              </a:rPr>
              <a:t>"Momento</a:t>
            </a:r>
            <a:r>
              <a:rPr sz="1159" b="1" spc="222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59" b="1" dirty="0">
                <a:solidFill>
                  <a:srgbClr val="0E110F"/>
                </a:solidFill>
                <a:latin typeface="Arial"/>
                <a:cs typeface="Arial"/>
              </a:rPr>
              <a:t>clave"</a:t>
            </a:r>
            <a:r>
              <a:rPr sz="1159" b="1" dirty="0">
                <a:solidFill>
                  <a:srgbClr val="3F4242"/>
                </a:solidFill>
                <a:latin typeface="Arial"/>
                <a:cs typeface="Arial"/>
              </a:rPr>
              <a:t>:</a:t>
            </a:r>
            <a:r>
              <a:rPr sz="1159" b="1" spc="34" dirty="0">
                <a:solidFill>
                  <a:srgbClr val="3F4242"/>
                </a:solidFill>
                <a:latin typeface="Arial"/>
                <a:cs typeface="Arial"/>
              </a:rPr>
              <a:t> </a:t>
            </a:r>
            <a:r>
              <a:rPr sz="1159" b="1" spc="31" dirty="0">
                <a:solidFill>
                  <a:srgbClr val="3F4242"/>
                </a:solidFill>
                <a:latin typeface="Arial"/>
                <a:cs typeface="Arial"/>
              </a:rPr>
              <a:t>.</a:t>
            </a:r>
            <a:endParaRPr sz="1159" dirty="0">
              <a:latin typeface="Arial"/>
              <a:cs typeface="Arial"/>
            </a:endParaRPr>
          </a:p>
        </p:txBody>
      </p:sp>
      <p:pic>
        <p:nvPicPr>
          <p:cNvPr id="24" name="object 4">
            <a:extLst>
              <a:ext uri="{FF2B5EF4-FFF2-40B4-BE49-F238E27FC236}">
                <a16:creationId xmlns:a16="http://schemas.microsoft.com/office/drawing/2014/main" id="{77128614-21B5-4C9F-A424-92775D4B6A5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61108" y="1145781"/>
            <a:ext cx="3935916" cy="824955"/>
          </a:xfrm>
          <a:prstGeom prst="rect">
            <a:avLst/>
          </a:prstGeom>
        </p:spPr>
      </p:pic>
      <p:pic>
        <p:nvPicPr>
          <p:cNvPr id="25" name="object 5">
            <a:extLst>
              <a:ext uri="{FF2B5EF4-FFF2-40B4-BE49-F238E27FC236}">
                <a16:creationId xmlns:a16="http://schemas.microsoft.com/office/drawing/2014/main" id="{0709C879-74C9-9118-FD35-EF74B06E261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61108" y="2333216"/>
            <a:ext cx="3969271" cy="766625"/>
          </a:xfrm>
          <a:prstGeom prst="rect">
            <a:avLst/>
          </a:prstGeom>
        </p:spPr>
      </p:pic>
      <p:pic>
        <p:nvPicPr>
          <p:cNvPr id="26" name="object 7">
            <a:extLst>
              <a:ext uri="{FF2B5EF4-FFF2-40B4-BE49-F238E27FC236}">
                <a16:creationId xmlns:a16="http://schemas.microsoft.com/office/drawing/2014/main" id="{D8FAACE0-E166-87BE-51AE-590D1469DA6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69448" y="3583147"/>
            <a:ext cx="4002627" cy="1029110"/>
          </a:xfrm>
          <a:prstGeom prst="rect">
            <a:avLst/>
          </a:prstGeom>
        </p:spPr>
      </p:pic>
      <p:sp>
        <p:nvSpPr>
          <p:cNvPr id="27" name="object 15">
            <a:extLst>
              <a:ext uri="{FF2B5EF4-FFF2-40B4-BE49-F238E27FC236}">
                <a16:creationId xmlns:a16="http://schemas.microsoft.com/office/drawing/2014/main" id="{FB9C2268-9652-7E2C-B4C8-9C9DC5C618CD}"/>
              </a:ext>
            </a:extLst>
          </p:cNvPr>
          <p:cNvSpPr txBox="1"/>
          <p:nvPr/>
        </p:nvSpPr>
        <p:spPr>
          <a:xfrm>
            <a:off x="6084216" y="68778"/>
            <a:ext cx="3059690" cy="355429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>
              <a:lnSpc>
                <a:spcPts val="1384"/>
              </a:lnSpc>
              <a:spcBef>
                <a:spcPts val="72"/>
              </a:spcBef>
            </a:pPr>
            <a:r>
              <a:rPr sz="1159" spc="-7" dirty="0">
                <a:solidFill>
                  <a:srgbClr val="D3D3D3"/>
                </a:solidFill>
                <a:latin typeface="Arial"/>
                <a:cs typeface="Arial"/>
              </a:rPr>
              <a:t>r</a:t>
            </a:r>
            <a:endParaRPr sz="1159" dirty="0">
              <a:latin typeface="Arial"/>
              <a:cs typeface="Arial"/>
            </a:endParaRPr>
          </a:p>
          <a:p>
            <a:pPr marL="243747">
              <a:lnSpc>
                <a:spcPts val="1343"/>
              </a:lnSpc>
            </a:pPr>
            <a:r>
              <a:rPr sz="1125" b="1" dirty="0">
                <a:solidFill>
                  <a:srgbClr val="2F2F2F"/>
                </a:solidFill>
                <a:latin typeface="Arial"/>
                <a:cs typeface="Arial"/>
              </a:rPr>
              <a:t>"</a:t>
            </a:r>
            <a:r>
              <a:rPr sz="1125" b="1" dirty="0">
                <a:solidFill>
                  <a:srgbClr val="080A08"/>
                </a:solidFill>
                <a:latin typeface="Arial"/>
                <a:cs typeface="Arial"/>
              </a:rPr>
              <a:t>Momento</a:t>
            </a:r>
            <a:r>
              <a:rPr sz="1125" b="1" spc="228" dirty="0">
                <a:solidFill>
                  <a:srgbClr val="080A08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80A08"/>
                </a:solidFill>
                <a:latin typeface="Arial"/>
                <a:cs typeface="Arial"/>
              </a:rPr>
              <a:t>clave</a:t>
            </a:r>
            <a:r>
              <a:rPr sz="1125" b="1" dirty="0">
                <a:solidFill>
                  <a:srgbClr val="2F2F2F"/>
                </a:solidFill>
                <a:latin typeface="Arial"/>
                <a:cs typeface="Arial"/>
              </a:rPr>
              <a:t>"</a:t>
            </a:r>
            <a:r>
              <a:rPr sz="1125" b="1" dirty="0">
                <a:solidFill>
                  <a:srgbClr val="080A08"/>
                </a:solidFill>
                <a:latin typeface="Arial"/>
                <a:cs typeface="Arial"/>
              </a:rPr>
              <a:t>:</a:t>
            </a:r>
            <a:r>
              <a:rPr sz="1125" b="1" spc="41" dirty="0">
                <a:solidFill>
                  <a:srgbClr val="2F2F2F"/>
                </a:solidFill>
                <a:latin typeface="Arial"/>
                <a:cs typeface="Arial"/>
              </a:rPr>
              <a:t>.</a:t>
            </a:r>
            <a:endParaRPr sz="112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204120"/>
            <a:ext cx="4052659" cy="7957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2379057"/>
            <a:ext cx="4060998" cy="10499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738" y="3833146"/>
            <a:ext cx="4052659" cy="78745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78723" y="326933"/>
            <a:ext cx="2269548" cy="192757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>
              <a:spcBef>
                <a:spcPts val="72"/>
              </a:spcBef>
            </a:pPr>
            <a:r>
              <a:rPr sz="1193" b="1" spc="-7" dirty="0">
                <a:solidFill>
                  <a:srgbClr val="232323"/>
                </a:solidFill>
                <a:latin typeface="Arial"/>
                <a:cs typeface="Arial"/>
              </a:rPr>
              <a:t>"Momento</a:t>
            </a:r>
            <a:r>
              <a:rPr sz="1193" b="1" spc="61" dirty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sz="1193" b="1" spc="-20" dirty="0">
                <a:solidFill>
                  <a:srgbClr val="0C0E0E"/>
                </a:solidFill>
                <a:latin typeface="Arial"/>
                <a:cs typeface="Arial"/>
              </a:rPr>
              <a:t>complemento"</a:t>
            </a:r>
            <a:r>
              <a:rPr sz="1193" b="1" spc="-20" dirty="0">
                <a:solidFill>
                  <a:srgbClr val="3F3F3F"/>
                </a:solidFill>
                <a:latin typeface="Arial"/>
                <a:cs typeface="Arial"/>
              </a:rPr>
              <a:t>:</a:t>
            </a:r>
            <a:r>
              <a:rPr sz="1193" b="1" spc="-61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193" b="1" spc="-7" dirty="0">
                <a:solidFill>
                  <a:srgbClr val="0C0E0E"/>
                </a:solidFill>
                <a:latin typeface="Arial"/>
                <a:cs typeface="Arial"/>
              </a:rPr>
              <a:t>.</a:t>
            </a:r>
            <a:endParaRPr sz="1193" dirty="0">
              <a:latin typeface="Arial"/>
              <a:cs typeface="Arial"/>
            </a:endParaRPr>
          </a:p>
        </p:txBody>
      </p:sp>
      <p:pic>
        <p:nvPicPr>
          <p:cNvPr id="18" name="object 3">
            <a:extLst>
              <a:ext uri="{FF2B5EF4-FFF2-40B4-BE49-F238E27FC236}">
                <a16:creationId xmlns:a16="http://schemas.microsoft.com/office/drawing/2014/main" id="{28F6DE3F-FF55-7CCA-D014-DB3440D30FD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4600" y="1204120"/>
            <a:ext cx="4052659" cy="999945"/>
          </a:xfrm>
          <a:prstGeom prst="rect">
            <a:avLst/>
          </a:prstGeom>
        </p:spPr>
      </p:pic>
      <p:pic>
        <p:nvPicPr>
          <p:cNvPr id="19" name="object 5">
            <a:extLst>
              <a:ext uri="{FF2B5EF4-FFF2-40B4-BE49-F238E27FC236}">
                <a16:creationId xmlns:a16="http://schemas.microsoft.com/office/drawing/2014/main" id="{426FA4C7-F6EE-3579-C8D6-BD0CB399D2C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4600" y="2545712"/>
            <a:ext cx="4052659" cy="1054109"/>
          </a:xfrm>
          <a:prstGeom prst="rect">
            <a:avLst/>
          </a:prstGeom>
        </p:spPr>
      </p:pic>
      <p:pic>
        <p:nvPicPr>
          <p:cNvPr id="20" name="object 6">
            <a:extLst>
              <a:ext uri="{FF2B5EF4-FFF2-40B4-BE49-F238E27FC236}">
                <a16:creationId xmlns:a16="http://schemas.microsoft.com/office/drawing/2014/main" id="{20A1CE79-5C11-B57F-1362-CF3C414D7C6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24600" y="3816476"/>
            <a:ext cx="4052659" cy="912450"/>
          </a:xfrm>
          <a:prstGeom prst="rect">
            <a:avLst/>
          </a:prstGeom>
        </p:spPr>
      </p:pic>
      <p:sp>
        <p:nvSpPr>
          <p:cNvPr id="21" name="object 15">
            <a:extLst>
              <a:ext uri="{FF2B5EF4-FFF2-40B4-BE49-F238E27FC236}">
                <a16:creationId xmlns:a16="http://schemas.microsoft.com/office/drawing/2014/main" id="{259056B9-81F4-BE95-59C9-5AC39AA3523C}"/>
              </a:ext>
            </a:extLst>
          </p:cNvPr>
          <p:cNvSpPr txBox="1"/>
          <p:nvPr/>
        </p:nvSpPr>
        <p:spPr>
          <a:xfrm>
            <a:off x="6071041" y="276760"/>
            <a:ext cx="3918239" cy="389157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>
            <a:defPPr>
              <a:defRPr kern="0"/>
            </a:defPPr>
            <a:lvl1pPr marL="8659">
              <a:spcBef>
                <a:spcPts val="72"/>
              </a:spcBef>
              <a:defRPr sz="1193" b="1" spc="-7">
                <a:solidFill>
                  <a:srgbClr val="232323"/>
                </a:solidFill>
                <a:latin typeface="Arial"/>
                <a:cs typeface="Arial"/>
              </a:defRPr>
            </a:lvl1pPr>
          </a:lstStyle>
          <a:p>
            <a:endParaRPr lang="es-MX" dirty="0"/>
          </a:p>
          <a:p>
            <a:r>
              <a:rPr lang="es-MX" dirty="0"/>
              <a:t>Antes de que el cliente llegue a caja: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48230" y="1954100"/>
            <a:ext cx="4828309" cy="0"/>
          </a:xfrm>
          <a:custGeom>
            <a:avLst/>
            <a:gdLst/>
            <a:ahLst/>
            <a:cxnLst/>
            <a:rect l="l" t="t" r="r" b="b"/>
            <a:pathLst>
              <a:path w="7081520">
                <a:moveTo>
                  <a:pt x="0" y="0"/>
                </a:moveTo>
                <a:lnTo>
                  <a:pt x="7081312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3004043"/>
            <a:ext cx="4824413" cy="0"/>
          </a:xfrm>
          <a:custGeom>
            <a:avLst/>
            <a:gdLst/>
            <a:ahLst/>
            <a:cxnLst/>
            <a:rect l="l" t="t" r="r" b="b"/>
            <a:pathLst>
              <a:path w="7075805">
                <a:moveTo>
                  <a:pt x="0" y="0"/>
                </a:moveTo>
                <a:lnTo>
                  <a:pt x="7075197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231" y="3887328"/>
            <a:ext cx="4824413" cy="0"/>
          </a:xfrm>
          <a:custGeom>
            <a:avLst/>
            <a:gdLst/>
            <a:ahLst/>
            <a:cxnLst/>
            <a:rect l="l" t="t" r="r" b="b"/>
            <a:pathLst>
              <a:path w="7075805">
                <a:moveTo>
                  <a:pt x="0" y="0"/>
                </a:moveTo>
                <a:lnTo>
                  <a:pt x="7075197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230" y="4770612"/>
            <a:ext cx="4828309" cy="0"/>
          </a:xfrm>
          <a:custGeom>
            <a:avLst/>
            <a:gdLst/>
            <a:ahLst/>
            <a:cxnLst/>
            <a:rect l="l" t="t" r="r" b="b"/>
            <a:pathLst>
              <a:path w="7081520">
                <a:moveTo>
                  <a:pt x="0" y="0"/>
                </a:moveTo>
                <a:lnTo>
                  <a:pt x="7081312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2474" y="116722"/>
            <a:ext cx="4727267" cy="300140"/>
          </a:xfrm>
          <a:prstGeom prst="rect">
            <a:avLst/>
          </a:prstGeom>
        </p:spPr>
        <p:txBody>
          <a:bodyPr vert="horz" wrap="square" lIns="0" tIns="63430" rIns="0" bIns="0" rtlCol="0">
            <a:spAutoFit/>
          </a:bodyPr>
          <a:lstStyle/>
          <a:p>
            <a:pPr marL="163652">
              <a:spcBef>
                <a:spcPts val="72"/>
              </a:spcBef>
            </a:pPr>
            <a:r>
              <a:rPr sz="1534" spc="-7" dirty="0">
                <a:solidFill>
                  <a:srgbClr val="D1643A"/>
                </a:solidFill>
              </a:rPr>
              <a:t>OBJECIONES</a:t>
            </a:r>
            <a:endParaRPr sz="1534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463263" y="1161632"/>
            <a:ext cx="4727267" cy="1608768"/>
          </a:xfrm>
          <a:prstGeom prst="rect">
            <a:avLst/>
          </a:prstGeom>
        </p:spPr>
        <p:txBody>
          <a:bodyPr vert="horz" wrap="square" lIns="0" tIns="45460" rIns="0" bIns="0" rtlCol="0">
            <a:spAutoFit/>
          </a:bodyPr>
          <a:lstStyle/>
          <a:p>
            <a:pPr marL="149798" indent="-130749">
              <a:spcBef>
                <a:spcPts val="290"/>
              </a:spcBef>
              <a:buClr>
                <a:srgbClr val="050503"/>
              </a:buClr>
              <a:buChar char="•"/>
              <a:tabLst>
                <a:tab pos="150231" algn="l"/>
              </a:tabLst>
            </a:pPr>
            <a:r>
              <a:rPr b="0" dirty="0" err="1">
                <a:solidFill>
                  <a:srgbClr val="161613"/>
                </a:solidFill>
                <a:latin typeface="Arial"/>
                <a:cs typeface="Arial"/>
              </a:rPr>
              <a:t>Precio</a:t>
            </a:r>
            <a:r>
              <a:rPr b="0" spc="89" dirty="0">
                <a:solidFill>
                  <a:srgbClr val="161613"/>
                </a:solidFill>
              </a:rPr>
              <a:t> </a:t>
            </a:r>
            <a:r>
              <a:rPr b="0" spc="48" dirty="0">
                <a:solidFill>
                  <a:srgbClr val="161613"/>
                </a:solidFill>
              </a:rPr>
              <a:t>bajo:</a:t>
            </a:r>
            <a:r>
              <a:rPr b="0" spc="65" dirty="0">
                <a:solidFill>
                  <a:srgbClr val="161613"/>
                </a:solidFill>
              </a:rPr>
              <a:t> </a:t>
            </a:r>
            <a:r>
              <a:rPr b="0" spc="41" dirty="0">
                <a:solidFill>
                  <a:srgbClr val="161613"/>
                </a:solidFill>
              </a:rPr>
              <a:t>dudan</a:t>
            </a:r>
            <a:r>
              <a:rPr b="0" spc="116" dirty="0">
                <a:solidFill>
                  <a:srgbClr val="161613"/>
                </a:solidFill>
              </a:rPr>
              <a:t> </a:t>
            </a:r>
            <a:r>
              <a:rPr b="0" spc="41" dirty="0"/>
              <a:t>de</a:t>
            </a:r>
            <a:r>
              <a:rPr b="0" spc="51" dirty="0"/>
              <a:t> </a:t>
            </a:r>
            <a:r>
              <a:rPr b="0" dirty="0">
                <a:latin typeface="Arial"/>
                <a:cs typeface="Arial"/>
              </a:rPr>
              <a:t>la</a:t>
            </a:r>
            <a:r>
              <a:rPr b="0" spc="95" dirty="0"/>
              <a:t> </a:t>
            </a:r>
            <a:r>
              <a:rPr b="0" spc="48" dirty="0">
                <a:solidFill>
                  <a:srgbClr val="161613"/>
                </a:solidFill>
              </a:rPr>
              <a:t>calidad</a:t>
            </a:r>
            <a:r>
              <a:rPr b="0" spc="68" dirty="0">
                <a:solidFill>
                  <a:srgbClr val="161613"/>
                </a:solidFill>
              </a:rPr>
              <a:t> </a:t>
            </a:r>
            <a:r>
              <a:rPr b="0" dirty="0">
                <a:solidFill>
                  <a:srgbClr val="161613"/>
                </a:solidFill>
                <a:latin typeface="Arial"/>
                <a:cs typeface="Arial"/>
              </a:rPr>
              <a:t>(ejemplo:</a:t>
            </a:r>
            <a:r>
              <a:rPr b="0" spc="156" dirty="0">
                <a:solidFill>
                  <a:srgbClr val="161613"/>
                </a:solidFill>
              </a:rPr>
              <a:t> </a:t>
            </a:r>
            <a:r>
              <a:rPr b="0" spc="-7" dirty="0">
                <a:solidFill>
                  <a:srgbClr val="161613"/>
                </a:solidFill>
              </a:rPr>
              <a:t>gafas).</a:t>
            </a:r>
          </a:p>
          <a:p>
            <a:pPr marL="149798" indent="-130749">
              <a:spcBef>
                <a:spcPts val="290"/>
              </a:spcBef>
              <a:buClr>
                <a:srgbClr val="050503"/>
              </a:buClr>
              <a:buChar char="•"/>
              <a:tabLst>
                <a:tab pos="150231" algn="l"/>
              </a:tabLst>
            </a:pPr>
            <a:r>
              <a:rPr b="0" dirty="0">
                <a:solidFill>
                  <a:srgbClr val="161613"/>
                </a:solidFill>
                <a:latin typeface="Arial"/>
                <a:cs typeface="Arial"/>
              </a:rPr>
              <a:t>Precio</a:t>
            </a:r>
            <a:r>
              <a:rPr b="0" spc="78" dirty="0">
                <a:solidFill>
                  <a:srgbClr val="161613"/>
                </a:solidFill>
              </a:rPr>
              <a:t> </a:t>
            </a:r>
            <a:r>
              <a:rPr b="0" spc="44" dirty="0">
                <a:solidFill>
                  <a:srgbClr val="161613"/>
                </a:solidFill>
              </a:rPr>
              <a:t>alto</a:t>
            </a:r>
            <a:r>
              <a:rPr b="0" spc="65" dirty="0">
                <a:solidFill>
                  <a:srgbClr val="161613"/>
                </a:solidFill>
              </a:rPr>
              <a:t> </a:t>
            </a:r>
            <a:r>
              <a:rPr b="0" spc="44" dirty="0">
                <a:solidFill>
                  <a:srgbClr val="161613"/>
                </a:solidFill>
              </a:rPr>
              <a:t>(ejemplo</a:t>
            </a:r>
            <a:r>
              <a:rPr b="0" spc="44" dirty="0">
                <a:solidFill>
                  <a:srgbClr val="3F4238"/>
                </a:solidFill>
              </a:rPr>
              <a:t>:</a:t>
            </a:r>
            <a:r>
              <a:rPr b="0" spc="7" dirty="0">
                <a:solidFill>
                  <a:srgbClr val="3F4238"/>
                </a:solidFill>
              </a:rPr>
              <a:t> </a:t>
            </a:r>
            <a:r>
              <a:rPr b="0" dirty="0">
                <a:solidFill>
                  <a:srgbClr val="161613"/>
                </a:solidFill>
                <a:latin typeface="Arial"/>
                <a:cs typeface="Arial"/>
              </a:rPr>
              <a:t>vaqueros</a:t>
            </a:r>
            <a:r>
              <a:rPr b="0" spc="116" dirty="0">
                <a:solidFill>
                  <a:srgbClr val="161613"/>
                </a:solidFill>
              </a:rPr>
              <a:t> </a:t>
            </a:r>
            <a:r>
              <a:rPr b="0" spc="-7" dirty="0">
                <a:solidFill>
                  <a:srgbClr val="161613"/>
                </a:solidFill>
              </a:rPr>
              <a:t>exclusivos).</a:t>
            </a:r>
          </a:p>
          <a:p>
            <a:pPr>
              <a:lnSpc>
                <a:spcPct val="100000"/>
              </a:lnSpc>
            </a:pPr>
            <a:endParaRPr sz="1227" dirty="0"/>
          </a:p>
          <a:p>
            <a:pPr>
              <a:lnSpc>
                <a:spcPct val="100000"/>
              </a:lnSpc>
            </a:pPr>
            <a:endParaRPr sz="1227" dirty="0"/>
          </a:p>
          <a:p>
            <a:pPr marL="9525" marR="3464" indent="2598">
              <a:lnSpc>
                <a:spcPct val="121500"/>
              </a:lnSpc>
            </a:pPr>
            <a:r>
              <a:rPr b="0" spc="44" dirty="0">
                <a:solidFill>
                  <a:srgbClr val="262823"/>
                </a:solidFill>
              </a:rPr>
              <a:t>"No</a:t>
            </a:r>
            <a:r>
              <a:rPr b="0" spc="232" dirty="0">
                <a:solidFill>
                  <a:srgbClr val="262823"/>
                </a:solidFill>
              </a:rPr>
              <a:t> </a:t>
            </a:r>
            <a:r>
              <a:rPr b="0" spc="-31" dirty="0">
                <a:solidFill>
                  <a:srgbClr val="161613"/>
                </a:solidFill>
              </a:rPr>
              <a:t>sé</a:t>
            </a:r>
            <a:r>
              <a:rPr b="0" spc="-31" dirty="0"/>
              <a:t>...</a:t>
            </a:r>
            <a:r>
              <a:rPr b="0" spc="-75" dirty="0"/>
              <a:t> </a:t>
            </a:r>
            <a:r>
              <a:rPr b="0" dirty="0">
                <a:solidFill>
                  <a:srgbClr val="161613"/>
                </a:solidFill>
                <a:latin typeface="Arial"/>
                <a:cs typeface="Arial"/>
              </a:rPr>
              <a:t>,</a:t>
            </a:r>
            <a:r>
              <a:rPr b="0" spc="184" dirty="0">
                <a:solidFill>
                  <a:srgbClr val="161613"/>
                </a:solidFill>
              </a:rPr>
              <a:t> </a:t>
            </a:r>
            <a:r>
              <a:rPr b="0" spc="58" dirty="0"/>
              <a:t>no</a:t>
            </a:r>
            <a:r>
              <a:rPr b="0" spc="-3" dirty="0"/>
              <a:t> </a:t>
            </a:r>
            <a:r>
              <a:rPr b="0" spc="68" dirty="0"/>
              <a:t>me</a:t>
            </a:r>
            <a:r>
              <a:rPr b="0" spc="-10" dirty="0"/>
              <a:t> </a:t>
            </a:r>
            <a:r>
              <a:rPr b="0" dirty="0">
                <a:solidFill>
                  <a:srgbClr val="161613"/>
                </a:solidFill>
                <a:latin typeface="Arial"/>
                <a:cs typeface="Arial"/>
              </a:rPr>
              <a:t>veo/no</a:t>
            </a:r>
            <a:r>
              <a:rPr b="0" spc="61" dirty="0">
                <a:solidFill>
                  <a:srgbClr val="161613"/>
                </a:solidFill>
              </a:rPr>
              <a:t> </a:t>
            </a:r>
            <a:r>
              <a:rPr b="0" spc="68" dirty="0"/>
              <a:t>me</a:t>
            </a:r>
            <a:r>
              <a:rPr b="0" spc="-7" dirty="0"/>
              <a:t> </a:t>
            </a:r>
            <a:r>
              <a:rPr b="0" spc="34" dirty="0">
                <a:solidFill>
                  <a:srgbClr val="161613"/>
                </a:solidFill>
              </a:rPr>
              <a:t>convence/no</a:t>
            </a:r>
            <a:r>
              <a:rPr b="0" spc="85" dirty="0">
                <a:solidFill>
                  <a:srgbClr val="161613"/>
                </a:solidFill>
              </a:rPr>
              <a:t> </a:t>
            </a:r>
            <a:r>
              <a:rPr b="0" spc="55" dirty="0"/>
              <a:t>me</a:t>
            </a:r>
            <a:r>
              <a:rPr b="0" dirty="0">
                <a:latin typeface="Arial"/>
                <a:cs typeface="Arial"/>
              </a:rPr>
              <a:t> </a:t>
            </a:r>
            <a:r>
              <a:rPr b="0" dirty="0">
                <a:solidFill>
                  <a:srgbClr val="161613"/>
                </a:solidFill>
                <a:latin typeface="Arial"/>
                <a:cs typeface="Arial"/>
              </a:rPr>
              <a:t>gusta</a:t>
            </a:r>
            <a:r>
              <a:rPr b="0" spc="51" dirty="0">
                <a:solidFill>
                  <a:srgbClr val="161613"/>
                </a:solidFill>
              </a:rPr>
              <a:t> </a:t>
            </a:r>
            <a:r>
              <a:rPr b="0" spc="55" dirty="0">
                <a:solidFill>
                  <a:srgbClr val="161613"/>
                </a:solidFill>
              </a:rPr>
              <a:t>como </a:t>
            </a:r>
            <a:r>
              <a:rPr b="0" spc="55" dirty="0"/>
              <a:t>me</a:t>
            </a:r>
            <a:r>
              <a:rPr b="0" spc="-20" dirty="0"/>
              <a:t> </a:t>
            </a:r>
            <a:r>
              <a:rPr b="0" spc="-7" dirty="0">
                <a:solidFill>
                  <a:srgbClr val="161613"/>
                </a:solidFill>
              </a:rPr>
              <a:t>queda."</a:t>
            </a:r>
          </a:p>
          <a:p>
            <a:pPr>
              <a:lnSpc>
                <a:spcPct val="100000"/>
              </a:lnSpc>
            </a:pPr>
            <a:endParaRPr sz="1227" dirty="0"/>
          </a:p>
          <a:p>
            <a:pPr>
              <a:lnSpc>
                <a:spcPct val="100000"/>
              </a:lnSpc>
            </a:pPr>
            <a:endParaRPr sz="1227" dirty="0"/>
          </a:p>
          <a:p>
            <a:pPr marL="12122">
              <a:spcBef>
                <a:spcPts val="324"/>
              </a:spcBef>
            </a:pPr>
            <a:r>
              <a:rPr b="0" spc="-7" dirty="0">
                <a:solidFill>
                  <a:srgbClr val="262823"/>
                </a:solidFill>
              </a:rPr>
              <a:t>"Es</a:t>
            </a:r>
            <a:r>
              <a:rPr b="0" spc="10" dirty="0">
                <a:solidFill>
                  <a:srgbClr val="262823"/>
                </a:solidFill>
              </a:rPr>
              <a:t> </a:t>
            </a:r>
            <a:r>
              <a:rPr b="0" spc="48" dirty="0">
                <a:solidFill>
                  <a:srgbClr val="161613"/>
                </a:solidFill>
              </a:rPr>
              <a:t>que</a:t>
            </a:r>
            <a:r>
              <a:rPr b="0" spc="-20" dirty="0">
                <a:solidFill>
                  <a:srgbClr val="161613"/>
                </a:solidFill>
              </a:rPr>
              <a:t> </a:t>
            </a:r>
            <a:r>
              <a:rPr b="0" spc="34" dirty="0">
                <a:solidFill>
                  <a:srgbClr val="161613"/>
                </a:solidFill>
              </a:rPr>
              <a:t>ya</a:t>
            </a:r>
            <a:r>
              <a:rPr b="0" spc="-20" dirty="0">
                <a:solidFill>
                  <a:srgbClr val="161613"/>
                </a:solidFill>
              </a:rPr>
              <a:t> </a:t>
            </a:r>
            <a:r>
              <a:rPr b="0" dirty="0">
                <a:solidFill>
                  <a:srgbClr val="161613"/>
                </a:solidFill>
                <a:latin typeface="Arial"/>
                <a:cs typeface="Arial"/>
              </a:rPr>
              <a:t>van</a:t>
            </a:r>
            <a:r>
              <a:rPr b="0" spc="41" dirty="0">
                <a:solidFill>
                  <a:srgbClr val="161613"/>
                </a:solidFill>
              </a:rPr>
              <a:t> </a:t>
            </a:r>
            <a:r>
              <a:rPr b="0" spc="48" dirty="0">
                <a:solidFill>
                  <a:srgbClr val="161613"/>
                </a:solidFill>
              </a:rPr>
              <a:t>a</a:t>
            </a:r>
            <a:r>
              <a:rPr b="0" spc="-27" dirty="0">
                <a:solidFill>
                  <a:srgbClr val="161613"/>
                </a:solidFill>
              </a:rPr>
              <a:t> </a:t>
            </a:r>
            <a:r>
              <a:rPr b="0" dirty="0">
                <a:solidFill>
                  <a:srgbClr val="161613"/>
                </a:solidFill>
                <a:latin typeface="Arial"/>
                <a:cs typeface="Arial"/>
              </a:rPr>
              <a:t>ser</a:t>
            </a:r>
            <a:r>
              <a:rPr b="0" spc="24" dirty="0">
                <a:solidFill>
                  <a:srgbClr val="161613"/>
                </a:solidFill>
              </a:rPr>
              <a:t> </a:t>
            </a:r>
            <a:r>
              <a:rPr b="0" dirty="0">
                <a:latin typeface="Arial"/>
                <a:cs typeface="Arial"/>
              </a:rPr>
              <a:t>muchas</a:t>
            </a:r>
            <a:r>
              <a:rPr b="0" spc="55" dirty="0"/>
              <a:t> </a:t>
            </a:r>
            <a:r>
              <a:rPr b="0" spc="27" dirty="0">
                <a:solidFill>
                  <a:srgbClr val="161613"/>
                </a:solidFill>
              </a:rPr>
              <a:t>cosas</a:t>
            </a:r>
            <a:r>
              <a:rPr b="0" spc="27" dirty="0">
                <a:solidFill>
                  <a:srgbClr val="3F4238"/>
                </a:solidFill>
              </a:rPr>
              <a:t>.</a:t>
            </a:r>
            <a:r>
              <a:rPr b="0" spc="27" dirty="0">
                <a:solidFill>
                  <a:srgbClr val="262823"/>
                </a:solidFill>
              </a:rPr>
              <a:t>.</a:t>
            </a:r>
            <a:r>
              <a:rPr b="0" spc="27" dirty="0"/>
              <a:t>.</a:t>
            </a:r>
            <a:r>
              <a:rPr b="0" spc="27" dirty="0">
                <a:solidFill>
                  <a:srgbClr val="262823"/>
                </a:solidFill>
              </a:rPr>
              <a:t>"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96724" y="4010609"/>
            <a:ext cx="44161" cy="5074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273" spc="-17" dirty="0">
                <a:solidFill>
                  <a:srgbClr val="959385"/>
                </a:solidFill>
                <a:latin typeface="Times New Roman"/>
                <a:cs typeface="Times New Roman"/>
              </a:rPr>
              <a:t>.(</a:t>
            </a:r>
            <a:endParaRPr sz="273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0185" y="4065639"/>
            <a:ext cx="3937289" cy="222963"/>
          </a:xfrm>
          <a:prstGeom prst="rect">
            <a:avLst/>
          </a:prstGeom>
        </p:spPr>
        <p:txBody>
          <a:bodyPr vert="horz" wrap="square" lIns="0" tIns="49357" rIns="0" bIns="0" rtlCol="0">
            <a:spAutoFit/>
          </a:bodyPr>
          <a:lstStyle/>
          <a:p>
            <a:pPr marL="12122">
              <a:spcBef>
                <a:spcPts val="324"/>
              </a:spcBef>
            </a:pPr>
            <a:r>
              <a:rPr sz="1125" spc="-7" dirty="0">
                <a:solidFill>
                  <a:srgbClr val="161613"/>
                </a:solidFill>
                <a:latin typeface="Arial"/>
                <a:cs typeface="Arial"/>
              </a:rPr>
              <a:t>"Es</a:t>
            </a:r>
            <a:r>
              <a:rPr sz="1125" spc="-14" dirty="0">
                <a:solidFill>
                  <a:srgbClr val="161613"/>
                </a:solidFill>
                <a:latin typeface="Arial"/>
                <a:cs typeface="Arial"/>
              </a:rPr>
              <a:t> </a:t>
            </a:r>
            <a:r>
              <a:rPr sz="1125" spc="48" dirty="0">
                <a:solidFill>
                  <a:srgbClr val="161613"/>
                </a:solidFill>
                <a:latin typeface="Arial"/>
                <a:cs typeface="Arial"/>
              </a:rPr>
              <a:t>que</a:t>
            </a:r>
            <a:r>
              <a:rPr sz="1125" spc="-24" dirty="0">
                <a:solidFill>
                  <a:srgbClr val="161613"/>
                </a:solidFill>
                <a:latin typeface="Arial"/>
                <a:cs typeface="Arial"/>
              </a:rPr>
              <a:t> </a:t>
            </a:r>
            <a:r>
              <a:rPr sz="1125" dirty="0">
                <a:solidFill>
                  <a:srgbClr val="161613"/>
                </a:solidFill>
                <a:latin typeface="Arial"/>
                <a:cs typeface="Arial"/>
              </a:rPr>
              <a:t>este</a:t>
            </a:r>
            <a:r>
              <a:rPr sz="1125" spc="-17" dirty="0">
                <a:solidFill>
                  <a:srgbClr val="161613"/>
                </a:solidFill>
                <a:latin typeface="Arial"/>
                <a:cs typeface="Arial"/>
              </a:rPr>
              <a:t> </a:t>
            </a:r>
            <a:r>
              <a:rPr sz="1125" spc="75" dirty="0">
                <a:solidFill>
                  <a:srgbClr val="161613"/>
                </a:solidFill>
                <a:latin typeface="Arial"/>
                <a:cs typeface="Arial"/>
              </a:rPr>
              <a:t>color</a:t>
            </a:r>
            <a:r>
              <a:rPr sz="1125" spc="75" dirty="0">
                <a:solidFill>
                  <a:srgbClr val="050503"/>
                </a:solidFill>
                <a:latin typeface="Arial"/>
                <a:cs typeface="Arial"/>
              </a:rPr>
              <a:t>.</a:t>
            </a:r>
            <a:r>
              <a:rPr sz="1125" spc="75" dirty="0">
                <a:solidFill>
                  <a:srgbClr val="262823"/>
                </a:solidFill>
                <a:latin typeface="Arial"/>
                <a:cs typeface="Arial"/>
              </a:rPr>
              <a:t>..</a:t>
            </a:r>
            <a:r>
              <a:rPr sz="1125" spc="-17" dirty="0">
                <a:solidFill>
                  <a:srgbClr val="262823"/>
                </a:solidFill>
                <a:latin typeface="Arial"/>
                <a:cs typeface="Arial"/>
              </a:rPr>
              <a:t> </a:t>
            </a:r>
            <a:r>
              <a:rPr sz="1125" spc="99" dirty="0">
                <a:solidFill>
                  <a:srgbClr val="050503"/>
                </a:solidFill>
                <a:latin typeface="Arial"/>
                <a:cs typeface="Arial"/>
              </a:rPr>
              <a:t>no</a:t>
            </a:r>
            <a:r>
              <a:rPr sz="1125" spc="99" dirty="0">
                <a:solidFill>
                  <a:srgbClr val="161613"/>
                </a:solidFill>
                <a:latin typeface="Arial"/>
                <a:cs typeface="Arial"/>
              </a:rPr>
              <a:t>sé</a:t>
            </a:r>
            <a:r>
              <a:rPr sz="1125" spc="-31" dirty="0">
                <a:solidFill>
                  <a:srgbClr val="161613"/>
                </a:solidFill>
                <a:latin typeface="Arial"/>
                <a:cs typeface="Arial"/>
              </a:rPr>
              <a:t> </a:t>
            </a:r>
            <a:r>
              <a:rPr sz="1125" spc="58" dirty="0">
                <a:solidFill>
                  <a:srgbClr val="161613"/>
                </a:solidFill>
                <a:latin typeface="Arial"/>
                <a:cs typeface="Arial"/>
              </a:rPr>
              <a:t>con</a:t>
            </a:r>
            <a:r>
              <a:rPr sz="1125" spc="3" dirty="0">
                <a:solidFill>
                  <a:srgbClr val="161613"/>
                </a:solidFill>
                <a:latin typeface="Arial"/>
                <a:cs typeface="Arial"/>
              </a:rPr>
              <a:t> </a:t>
            </a:r>
            <a:r>
              <a:rPr sz="1125" spc="44" dirty="0">
                <a:solidFill>
                  <a:srgbClr val="161613"/>
                </a:solidFill>
                <a:latin typeface="Arial"/>
                <a:cs typeface="Arial"/>
              </a:rPr>
              <a:t>cuál</a:t>
            </a:r>
            <a:r>
              <a:rPr sz="1125" spc="51" dirty="0">
                <a:solidFill>
                  <a:srgbClr val="161613"/>
                </a:solidFill>
                <a:latin typeface="Arial"/>
                <a:cs typeface="Arial"/>
              </a:rPr>
              <a:t> </a:t>
            </a:r>
            <a:r>
              <a:rPr sz="1125" spc="37" dirty="0">
                <a:solidFill>
                  <a:srgbClr val="050503"/>
                </a:solidFill>
                <a:latin typeface="Arial"/>
                <a:cs typeface="Arial"/>
              </a:rPr>
              <a:t>lo</a:t>
            </a:r>
            <a:r>
              <a:rPr sz="1125" spc="31" dirty="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sz="1125" spc="51" dirty="0">
                <a:solidFill>
                  <a:srgbClr val="161613"/>
                </a:solidFill>
                <a:latin typeface="Arial"/>
                <a:cs typeface="Arial"/>
              </a:rPr>
              <a:t>puedo</a:t>
            </a:r>
            <a:r>
              <a:rPr sz="1125" spc="-3" dirty="0">
                <a:solidFill>
                  <a:srgbClr val="161613"/>
                </a:solidFill>
                <a:latin typeface="Arial"/>
                <a:cs typeface="Arial"/>
              </a:rPr>
              <a:t> </a:t>
            </a:r>
            <a:r>
              <a:rPr sz="1125" spc="44" dirty="0">
                <a:solidFill>
                  <a:srgbClr val="161613"/>
                </a:solidFill>
                <a:latin typeface="Arial"/>
                <a:cs typeface="Arial"/>
              </a:rPr>
              <a:t>combinar...</a:t>
            </a:r>
            <a:r>
              <a:rPr sz="1125" spc="-130" dirty="0">
                <a:solidFill>
                  <a:srgbClr val="161613"/>
                </a:solidFill>
                <a:latin typeface="Arial"/>
                <a:cs typeface="Arial"/>
              </a:rPr>
              <a:t> </a:t>
            </a:r>
            <a:r>
              <a:rPr sz="1125" spc="-34" dirty="0">
                <a:solidFill>
                  <a:srgbClr val="262823"/>
                </a:solidFill>
                <a:latin typeface="Arial"/>
                <a:cs typeface="Arial"/>
              </a:rPr>
              <a:t>"</a:t>
            </a:r>
            <a:endParaRPr sz="1125" dirty="0">
              <a:latin typeface="Arial"/>
              <a:cs typeface="Arial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292B7F7E-62A3-7AAA-B9F1-2BD516C93285}"/>
              </a:ext>
            </a:extLst>
          </p:cNvPr>
          <p:cNvSpPr/>
          <p:nvPr/>
        </p:nvSpPr>
        <p:spPr>
          <a:xfrm>
            <a:off x="5172696" y="3879184"/>
            <a:ext cx="5853183" cy="45719"/>
          </a:xfrm>
          <a:custGeom>
            <a:avLst/>
            <a:gdLst/>
            <a:ahLst/>
            <a:cxnLst/>
            <a:rect l="l" t="t" r="r" b="b"/>
            <a:pathLst>
              <a:path w="6219190">
                <a:moveTo>
                  <a:pt x="0" y="0"/>
                </a:moveTo>
                <a:lnTo>
                  <a:pt x="6219080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0">
            <a:extLst>
              <a:ext uri="{FF2B5EF4-FFF2-40B4-BE49-F238E27FC236}">
                <a16:creationId xmlns:a16="http://schemas.microsoft.com/office/drawing/2014/main" id="{6205FB5A-6DA5-20CB-CAD8-D09DB9EF5AA6}"/>
              </a:ext>
            </a:extLst>
          </p:cNvPr>
          <p:cNvSpPr/>
          <p:nvPr/>
        </p:nvSpPr>
        <p:spPr>
          <a:xfrm flipV="1">
            <a:off x="5256187" y="4733226"/>
            <a:ext cx="6595445" cy="45719"/>
          </a:xfrm>
          <a:custGeom>
            <a:avLst/>
            <a:gdLst/>
            <a:ahLst/>
            <a:cxnLst/>
            <a:rect l="l" t="t" r="r" b="b"/>
            <a:pathLst>
              <a:path w="6916420">
                <a:moveTo>
                  <a:pt x="0" y="0"/>
                </a:moveTo>
                <a:lnTo>
                  <a:pt x="6916204" y="0"/>
                </a:lnTo>
              </a:path>
            </a:pathLst>
          </a:custGeom>
          <a:ln w="305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715E5F-E7A6-81BD-1082-7C96953253DE}"/>
              </a:ext>
            </a:extLst>
          </p:cNvPr>
          <p:cNvSpPr txBox="1">
            <a:spLocks/>
          </p:cNvSpPr>
          <p:nvPr/>
        </p:nvSpPr>
        <p:spPr>
          <a:xfrm>
            <a:off x="5707306" y="116723"/>
            <a:ext cx="4727267" cy="300991"/>
          </a:xfrm>
          <a:prstGeom prst="rect">
            <a:avLst/>
          </a:prstGeom>
        </p:spPr>
        <p:txBody>
          <a:bodyPr vert="horz" wrap="square" lIns="0" tIns="59089" rIns="0" bIns="0" rtlCol="0">
            <a:spAutoFit/>
          </a:bodyPr>
          <a:lstStyle>
            <a:lvl1pPr>
              <a:defRPr sz="1568" b="1" i="0">
                <a:solidFill>
                  <a:srgbClr val="DD8548"/>
                </a:solidFill>
                <a:latin typeface="Arial"/>
                <a:ea typeface="+mj-ea"/>
                <a:cs typeface="Arial"/>
              </a:defRPr>
            </a:lvl1pPr>
          </a:lstStyle>
          <a:p>
            <a:pPr marL="52386">
              <a:spcBef>
                <a:spcPts val="72"/>
              </a:spcBef>
            </a:pPr>
            <a:r>
              <a:rPr lang="es-MX" spc="41"/>
              <a:t>SOLUCIÓN/ARGUMENTOS</a:t>
            </a:r>
            <a:endParaRPr lang="es-MX" spc="41" dirty="0"/>
          </a:p>
        </p:txBody>
      </p:sp>
      <p:sp>
        <p:nvSpPr>
          <p:cNvPr id="44" name="object 25">
            <a:extLst>
              <a:ext uri="{FF2B5EF4-FFF2-40B4-BE49-F238E27FC236}">
                <a16:creationId xmlns:a16="http://schemas.microsoft.com/office/drawing/2014/main" id="{0E8925C6-AB64-39EB-C9C5-CF0686909017}"/>
              </a:ext>
            </a:extLst>
          </p:cNvPr>
          <p:cNvSpPr txBox="1"/>
          <p:nvPr/>
        </p:nvSpPr>
        <p:spPr>
          <a:xfrm>
            <a:off x="7874101" y="4010609"/>
            <a:ext cx="38966" cy="5074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273" spc="-17" dirty="0">
                <a:solidFill>
                  <a:srgbClr val="A09E8C"/>
                </a:solidFill>
                <a:latin typeface="Times New Roman"/>
                <a:cs typeface="Times New Roman"/>
              </a:rPr>
              <a:t>.(</a:t>
            </a:r>
            <a:endParaRPr sz="273">
              <a:latin typeface="Times New Roman"/>
              <a:cs typeface="Times New Roman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5615D0FF-98B2-482C-A51D-D1EE55002B46}"/>
              </a:ext>
            </a:extLst>
          </p:cNvPr>
          <p:cNvSpPr/>
          <p:nvPr/>
        </p:nvSpPr>
        <p:spPr>
          <a:xfrm>
            <a:off x="5172696" y="3005380"/>
            <a:ext cx="5853183" cy="45719"/>
          </a:xfrm>
          <a:custGeom>
            <a:avLst/>
            <a:gdLst/>
            <a:ahLst/>
            <a:cxnLst/>
            <a:rect l="l" t="t" r="r" b="b"/>
            <a:pathLst>
              <a:path w="6219190">
                <a:moveTo>
                  <a:pt x="0" y="0"/>
                </a:moveTo>
                <a:lnTo>
                  <a:pt x="6219080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5B7ABFBA-FBC8-314F-98F8-779CC3B589CB}"/>
              </a:ext>
            </a:extLst>
          </p:cNvPr>
          <p:cNvSpPr/>
          <p:nvPr/>
        </p:nvSpPr>
        <p:spPr>
          <a:xfrm>
            <a:off x="5172696" y="1935551"/>
            <a:ext cx="5853183" cy="45719"/>
          </a:xfrm>
          <a:custGeom>
            <a:avLst/>
            <a:gdLst/>
            <a:ahLst/>
            <a:cxnLst/>
            <a:rect l="l" t="t" r="r" b="b"/>
            <a:pathLst>
              <a:path w="6219190">
                <a:moveTo>
                  <a:pt x="0" y="0"/>
                </a:moveTo>
                <a:lnTo>
                  <a:pt x="6219080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94B26055ADB4E8087E179A0ECD8F5" ma:contentTypeVersion="13" ma:contentTypeDescription="Create a new document." ma:contentTypeScope="" ma:versionID="37b537f59ee8c4a759957daf0793eb6a">
  <xsd:schema xmlns:xsd="http://www.w3.org/2001/XMLSchema" xmlns:xs="http://www.w3.org/2001/XMLSchema" xmlns:p="http://schemas.microsoft.com/office/2006/metadata/properties" xmlns:ns2="025a62b6-ef08-4bc1-92b9-f5e67be7ba91" xmlns:ns3="85dfbfcd-d6b5-4869-8220-1755e8fa1243" targetNamespace="http://schemas.microsoft.com/office/2006/metadata/properties" ma:root="true" ma:fieldsID="c045e9000471ff9b07ce569b1a077f0f" ns2:_="" ns3:_="">
    <xsd:import namespace="025a62b6-ef08-4bc1-92b9-f5e67be7ba91"/>
    <xsd:import namespace="85dfbfcd-d6b5-4869-8220-1755e8fa1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a62b6-ef08-4bc1-92b9-f5e67be7b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fbfcd-d6b5-4869-8220-1755e8fa1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8906085-7a58-43ce-a5f1-768bd0f6300f}" ma:internalName="TaxCatchAll" ma:showField="CatchAllData" ma:web="85dfbfcd-d6b5-4869-8220-1755e8fa12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9EEB6E-EDFE-4C02-8447-325B9BB002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5a62b6-ef08-4bc1-92b9-f5e67be7ba91"/>
    <ds:schemaRef ds:uri="85dfbfcd-d6b5-4869-8220-1755e8fa12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090762-B672-49A2-A68C-AE46A7F06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371</Words>
  <Application>Microsoft Office PowerPoint</Application>
  <PresentationFormat>Panorámica</PresentationFormat>
  <Paragraphs>115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Times New Roman</vt:lpstr>
      <vt:lpstr>Office Theme</vt:lpstr>
      <vt:lpstr>Presentación de PowerPoint</vt:lpstr>
      <vt:lpstr>SÍMBOLOS para el tratamiento de las prendas.</vt:lpstr>
      <vt:lpstr>Presentación de PowerPoint</vt:lpstr>
      <vt:lpstr>Presentación de PowerPoint</vt:lpstr>
      <vt:lpstr>Presentación de PowerPoint</vt:lpstr>
      <vt:lpstr>Presentación de PowerPoint</vt:lpstr>
      <vt:lpstr>OBJECIONES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Scanned Document</dc:title>
  <cp:lastModifiedBy>andres rendo sanchez</cp:lastModifiedBy>
  <cp:revision>1</cp:revision>
  <dcterms:created xsi:type="dcterms:W3CDTF">2022-07-27T16:07:47Z</dcterms:created>
  <dcterms:modified xsi:type="dcterms:W3CDTF">2024-01-29T23:55:22Z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HardCopy</vt:lpwstr>
  </property>
  <property fmtid="{D5CDD505-2E9C-101B-9397-08002B2CF9AE}" pid="3" name="Producer">
    <vt:lpwstr>Lexmark MX511de</vt:lpwstr>
  </property>
</Properties>
</file>