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4"/>
  </p:sldMasterIdLst>
  <p:notesMasterIdLst>
    <p:notesMasterId r:id="rId7"/>
  </p:notesMasterIdLst>
  <p:handoutMasterIdLst>
    <p:handoutMasterId r:id="rId8"/>
  </p:handoutMasterIdLst>
  <p:sldIdLst>
    <p:sldId id="2147374729" r:id="rId5"/>
    <p:sldId id="2147374727" r:id="rId6"/>
  </p:sldIdLst>
  <p:sldSz cx="12192000" cy="6858000"/>
  <p:notesSz cx="9601200" cy="7315200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6"/>
    <a:srgbClr val="FCD5B5"/>
    <a:srgbClr val="D9E1F2"/>
    <a:srgbClr val="BDAA6C"/>
    <a:srgbClr val="595959"/>
    <a:srgbClr val="FFC409"/>
    <a:srgbClr val="FFFFFF"/>
    <a:srgbClr val="4F81BD"/>
    <a:srgbClr val="FFC000"/>
    <a:srgbClr val="92B1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E9EEE1-CE0B-4476-8BC1-775B0E5967C8}" v="8" dt="2024-01-29T23:18:07.3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5380" autoAdjust="0"/>
  </p:normalViewPr>
  <p:slideViewPr>
    <p:cSldViewPr snapToGrid="0">
      <p:cViewPr varScale="1">
        <p:scale>
          <a:sx n="78" d="100"/>
          <a:sy n="78" d="100"/>
        </p:scale>
        <p:origin x="22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198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s rendo sanchez" userId="1d3ea28edc38020e" providerId="LiveId" clId="{040D5DD8-63C5-4430-AF4F-55BE80373FFF}"/>
    <pc:docChg chg="undo custSel addSld delSld modSld sldOrd">
      <pc:chgData name="andres rendo sanchez" userId="1d3ea28edc38020e" providerId="LiveId" clId="{040D5DD8-63C5-4430-AF4F-55BE80373FFF}" dt="2023-09-26T22:58:23.848" v="2049" actId="47"/>
      <pc:docMkLst>
        <pc:docMk/>
      </pc:docMkLst>
      <pc:sldChg chg="addSp delSp modSp mod">
        <pc:chgData name="andres rendo sanchez" userId="1d3ea28edc38020e" providerId="LiveId" clId="{040D5DD8-63C5-4430-AF4F-55BE80373FFF}" dt="2023-09-25T21:41:06.351" v="2009" actId="207"/>
        <pc:sldMkLst>
          <pc:docMk/>
          <pc:sldMk cId="2092716802" sldId="256"/>
        </pc:sldMkLst>
        <pc:spChg chg="add mod">
          <ac:chgData name="andres rendo sanchez" userId="1d3ea28edc38020e" providerId="LiveId" clId="{040D5DD8-63C5-4430-AF4F-55BE80373FFF}" dt="2023-09-25T21:41:06.351" v="2009" actId="207"/>
          <ac:spMkLst>
            <pc:docMk/>
            <pc:sldMk cId="2092716802" sldId="256"/>
            <ac:spMk id="3" creationId="{B4A4AE5C-145B-6C48-6532-072C6DF03590}"/>
          </ac:spMkLst>
        </pc:spChg>
        <pc:spChg chg="del mod">
          <ac:chgData name="andres rendo sanchez" userId="1d3ea28edc38020e" providerId="LiveId" clId="{040D5DD8-63C5-4430-AF4F-55BE80373FFF}" dt="2023-09-25T21:39:51.978" v="1981" actId="21"/>
          <ac:spMkLst>
            <pc:docMk/>
            <pc:sldMk cId="2092716802" sldId="256"/>
            <ac:spMk id="10" creationId="{C54F292C-FA9D-404E-A077-35F8B4C9A28E}"/>
          </ac:spMkLst>
        </pc:spChg>
      </pc:sldChg>
      <pc:sldChg chg="addSp delSp modSp add del mod ord">
        <pc:chgData name="andres rendo sanchez" userId="1d3ea28edc38020e" providerId="LiveId" clId="{040D5DD8-63C5-4430-AF4F-55BE80373FFF}" dt="2023-09-26T22:58:23.848" v="2049" actId="47"/>
        <pc:sldMkLst>
          <pc:docMk/>
          <pc:sldMk cId="1123468149" sldId="2147374729"/>
        </pc:sldMkLst>
        <pc:spChg chg="del">
          <ac:chgData name="andres rendo sanchez" userId="1d3ea28edc38020e" providerId="LiveId" clId="{040D5DD8-63C5-4430-AF4F-55BE80373FFF}" dt="2023-09-25T20:54:27.321" v="117" actId="21"/>
          <ac:spMkLst>
            <pc:docMk/>
            <pc:sldMk cId="1123468149" sldId="2147374729"/>
            <ac:spMk id="2" creationId="{FD222F95-49A5-1E2A-E5D4-27C0A085E0CB}"/>
          </ac:spMkLst>
        </pc:spChg>
        <pc:spChg chg="mod">
          <ac:chgData name="andres rendo sanchez" userId="1d3ea28edc38020e" providerId="LiveId" clId="{040D5DD8-63C5-4430-AF4F-55BE80373FFF}" dt="2023-09-25T21:28:18.127" v="1659" actId="1076"/>
          <ac:spMkLst>
            <pc:docMk/>
            <pc:sldMk cId="1123468149" sldId="2147374729"/>
            <ac:spMk id="3" creationId="{51D50377-F011-FDB7-7176-6046CE16E07D}"/>
          </ac:spMkLst>
        </pc:spChg>
        <pc:spChg chg="del">
          <ac:chgData name="andres rendo sanchez" userId="1d3ea28edc38020e" providerId="LiveId" clId="{040D5DD8-63C5-4430-AF4F-55BE80373FFF}" dt="2023-09-25T20:53:43.981" v="54" actId="21"/>
          <ac:spMkLst>
            <pc:docMk/>
            <pc:sldMk cId="1123468149" sldId="2147374729"/>
            <ac:spMk id="4" creationId="{043D9AEF-F419-15C3-E8F8-F447E48B741A}"/>
          </ac:spMkLst>
        </pc:spChg>
        <pc:spChg chg="del">
          <ac:chgData name="andres rendo sanchez" userId="1d3ea28edc38020e" providerId="LiveId" clId="{040D5DD8-63C5-4430-AF4F-55BE80373FFF}" dt="2023-09-25T20:51:56.371" v="19" actId="21"/>
          <ac:spMkLst>
            <pc:docMk/>
            <pc:sldMk cId="1123468149" sldId="2147374729"/>
            <ac:spMk id="6" creationId="{B6AD8DD2-CA7C-3F99-8BBF-C779E2840899}"/>
          </ac:spMkLst>
        </pc:spChg>
        <pc:spChg chg="mod">
          <ac:chgData name="andres rendo sanchez" userId="1d3ea28edc38020e" providerId="LiveId" clId="{040D5DD8-63C5-4430-AF4F-55BE80373FFF}" dt="2023-09-25T21:28:20.931" v="1660" actId="1076"/>
          <ac:spMkLst>
            <pc:docMk/>
            <pc:sldMk cId="1123468149" sldId="2147374729"/>
            <ac:spMk id="7" creationId="{B69E117F-E267-0A42-AA48-F72FF410E95E}"/>
          </ac:spMkLst>
        </pc:spChg>
        <pc:spChg chg="mod">
          <ac:chgData name="andres rendo sanchez" userId="1d3ea28edc38020e" providerId="LiveId" clId="{040D5DD8-63C5-4430-AF4F-55BE80373FFF}" dt="2023-09-25T21:28:31.116" v="1665" actId="20577"/>
          <ac:spMkLst>
            <pc:docMk/>
            <pc:sldMk cId="1123468149" sldId="2147374729"/>
            <ac:spMk id="9" creationId="{B795B668-A070-7A40-155C-12875AACE89C}"/>
          </ac:spMkLst>
        </pc:spChg>
        <pc:spChg chg="del">
          <ac:chgData name="andres rendo sanchez" userId="1d3ea28edc38020e" providerId="LiveId" clId="{040D5DD8-63C5-4430-AF4F-55BE80373FFF}" dt="2023-09-25T20:54:22.337" v="115" actId="21"/>
          <ac:spMkLst>
            <pc:docMk/>
            <pc:sldMk cId="1123468149" sldId="2147374729"/>
            <ac:spMk id="11" creationId="{9F80BE57-06F9-4952-67DF-DF1372B49BC4}"/>
          </ac:spMkLst>
        </pc:spChg>
        <pc:spChg chg="mod">
          <ac:chgData name="andres rendo sanchez" userId="1d3ea28edc38020e" providerId="LiveId" clId="{040D5DD8-63C5-4430-AF4F-55BE80373FFF}" dt="2023-09-25T21:42:32.457" v="2046" actId="115"/>
          <ac:spMkLst>
            <pc:docMk/>
            <pc:sldMk cId="1123468149" sldId="2147374729"/>
            <ac:spMk id="12" creationId="{AD8FC687-59CE-7621-F438-675C074BBDE6}"/>
          </ac:spMkLst>
        </pc:spChg>
        <pc:spChg chg="del">
          <ac:chgData name="andres rendo sanchez" userId="1d3ea28edc38020e" providerId="LiveId" clId="{040D5DD8-63C5-4430-AF4F-55BE80373FFF}" dt="2023-09-25T20:54:24.784" v="116" actId="21"/>
          <ac:spMkLst>
            <pc:docMk/>
            <pc:sldMk cId="1123468149" sldId="2147374729"/>
            <ac:spMk id="13" creationId="{14B4B9C3-5044-BAC2-48FA-14CAC75F2DF3}"/>
          </ac:spMkLst>
        </pc:spChg>
        <pc:spChg chg="mod">
          <ac:chgData name="andres rendo sanchez" userId="1d3ea28edc38020e" providerId="LiveId" clId="{040D5DD8-63C5-4430-AF4F-55BE80373FFF}" dt="2023-09-25T21:28:10.584" v="1657" actId="1076"/>
          <ac:spMkLst>
            <pc:docMk/>
            <pc:sldMk cId="1123468149" sldId="2147374729"/>
            <ac:spMk id="21" creationId="{5707C82D-954C-5359-F70E-670D74E641F4}"/>
          </ac:spMkLst>
        </pc:spChg>
        <pc:spChg chg="mod">
          <ac:chgData name="andres rendo sanchez" userId="1d3ea28edc38020e" providerId="LiveId" clId="{040D5DD8-63C5-4430-AF4F-55BE80373FFF}" dt="2023-09-25T21:31:20.312" v="1680" actId="1076"/>
          <ac:spMkLst>
            <pc:docMk/>
            <pc:sldMk cId="1123468149" sldId="2147374729"/>
            <ac:spMk id="23" creationId="{D2032B16-0B9F-5E6C-E91E-7509D7081F60}"/>
          </ac:spMkLst>
        </pc:spChg>
        <pc:spChg chg="del mod">
          <ac:chgData name="andres rendo sanchez" userId="1d3ea28edc38020e" providerId="LiveId" clId="{040D5DD8-63C5-4430-AF4F-55BE80373FFF}" dt="2023-09-25T20:51:18.312" v="12" actId="21"/>
          <ac:spMkLst>
            <pc:docMk/>
            <pc:sldMk cId="1123468149" sldId="2147374729"/>
            <ac:spMk id="25" creationId="{B65C7401-E634-CDDF-AFF6-FBEB6F31DF4E}"/>
          </ac:spMkLst>
        </pc:spChg>
        <pc:spChg chg="del">
          <ac:chgData name="andres rendo sanchez" userId="1d3ea28edc38020e" providerId="LiveId" clId="{040D5DD8-63C5-4430-AF4F-55BE80373FFF}" dt="2023-09-25T20:51:53.454" v="18" actId="21"/>
          <ac:spMkLst>
            <pc:docMk/>
            <pc:sldMk cId="1123468149" sldId="2147374729"/>
            <ac:spMk id="26" creationId="{289C7A8D-C47C-F5B1-FA0D-B4E37A4F0894}"/>
          </ac:spMkLst>
        </pc:spChg>
        <pc:spChg chg="add del mod">
          <ac:chgData name="andres rendo sanchez" userId="1d3ea28edc38020e" providerId="LiveId" clId="{040D5DD8-63C5-4430-AF4F-55BE80373FFF}" dt="2023-09-25T21:06:38.831" v="756" actId="21"/>
          <ac:spMkLst>
            <pc:docMk/>
            <pc:sldMk cId="1123468149" sldId="2147374729"/>
            <ac:spMk id="29" creationId="{2B096A76-42E4-B043-0AAD-647CE231B9A9}"/>
          </ac:spMkLst>
        </pc:spChg>
        <pc:spChg chg="mod">
          <ac:chgData name="andres rendo sanchez" userId="1d3ea28edc38020e" providerId="LiveId" clId="{040D5DD8-63C5-4430-AF4F-55BE80373FFF}" dt="2023-09-25T21:29:57.156" v="1674" actId="20577"/>
          <ac:spMkLst>
            <pc:docMk/>
            <pc:sldMk cId="1123468149" sldId="2147374729"/>
            <ac:spMk id="31" creationId="{31D7402C-B487-04CA-7BFF-206C2FB094FC}"/>
          </ac:spMkLst>
        </pc:spChg>
        <pc:spChg chg="add del mod">
          <ac:chgData name="andres rendo sanchez" userId="1d3ea28edc38020e" providerId="LiveId" clId="{040D5DD8-63C5-4430-AF4F-55BE80373FFF}" dt="2023-09-25T21:06:41.677" v="757" actId="21"/>
          <ac:spMkLst>
            <pc:docMk/>
            <pc:sldMk cId="1123468149" sldId="2147374729"/>
            <ac:spMk id="32" creationId="{7EE6A530-4DFB-455E-55B6-AF298BA3C832}"/>
          </ac:spMkLst>
        </pc:spChg>
        <pc:spChg chg="add mod">
          <ac:chgData name="andres rendo sanchez" userId="1d3ea28edc38020e" providerId="LiveId" clId="{040D5DD8-63C5-4430-AF4F-55BE80373FFF}" dt="2023-09-25T21:28:51.931" v="1669" actId="20577"/>
          <ac:spMkLst>
            <pc:docMk/>
            <pc:sldMk cId="1123468149" sldId="2147374729"/>
            <ac:spMk id="33" creationId="{B370CD6F-3E9A-4A9A-8A43-97EB48407CC1}"/>
          </ac:spMkLst>
        </pc:spChg>
        <pc:spChg chg="mod">
          <ac:chgData name="andres rendo sanchez" userId="1d3ea28edc38020e" providerId="LiveId" clId="{040D5DD8-63C5-4430-AF4F-55BE80373FFF}" dt="2023-09-25T20:51:38.265" v="13" actId="6549"/>
          <ac:spMkLst>
            <pc:docMk/>
            <pc:sldMk cId="1123468149" sldId="2147374729"/>
            <ac:spMk id="38" creationId="{C125520A-D066-DB03-581F-B7365D8C2C1A}"/>
          </ac:spMkLst>
        </pc:spChg>
        <pc:spChg chg="del">
          <ac:chgData name="andres rendo sanchez" userId="1d3ea28edc38020e" providerId="LiveId" clId="{040D5DD8-63C5-4430-AF4F-55BE80373FFF}" dt="2023-09-25T20:50:53.316" v="1" actId="478"/>
          <ac:spMkLst>
            <pc:docMk/>
            <pc:sldMk cId="1123468149" sldId="2147374729"/>
            <ac:spMk id="40" creationId="{5922E5D6-6C51-338C-A575-3B7B0CB3313B}"/>
          </ac:spMkLst>
        </pc:spChg>
        <pc:spChg chg="del mod">
          <ac:chgData name="andres rendo sanchez" userId="1d3ea28edc38020e" providerId="LiveId" clId="{040D5DD8-63C5-4430-AF4F-55BE80373FFF}" dt="2023-09-25T20:50:57.402" v="4" actId="21"/>
          <ac:spMkLst>
            <pc:docMk/>
            <pc:sldMk cId="1123468149" sldId="2147374729"/>
            <ac:spMk id="41" creationId="{9A387098-6C4F-E103-2844-287FF0100856}"/>
          </ac:spMkLst>
        </pc:spChg>
        <pc:spChg chg="del">
          <ac:chgData name="andres rendo sanchez" userId="1d3ea28edc38020e" providerId="LiveId" clId="{040D5DD8-63C5-4430-AF4F-55BE80373FFF}" dt="2023-09-25T20:51:00.184" v="5" actId="21"/>
          <ac:spMkLst>
            <pc:docMk/>
            <pc:sldMk cId="1123468149" sldId="2147374729"/>
            <ac:spMk id="42" creationId="{EF9C93A7-2367-5487-BE3E-EDF0FFD36B57}"/>
          </ac:spMkLst>
        </pc:spChg>
        <pc:spChg chg="del mod">
          <ac:chgData name="andres rendo sanchez" userId="1d3ea28edc38020e" providerId="LiveId" clId="{040D5DD8-63C5-4430-AF4F-55BE80373FFF}" dt="2023-09-25T20:51:09.717" v="9" actId="21"/>
          <ac:spMkLst>
            <pc:docMk/>
            <pc:sldMk cId="1123468149" sldId="2147374729"/>
            <ac:spMk id="43" creationId="{BAE97B63-A5A3-F323-E7EB-0B101B04CAF4}"/>
          </ac:spMkLst>
        </pc:spChg>
        <pc:spChg chg="del">
          <ac:chgData name="andres rendo sanchez" userId="1d3ea28edc38020e" providerId="LiveId" clId="{040D5DD8-63C5-4430-AF4F-55BE80373FFF}" dt="2023-09-25T20:51:45.274" v="15" actId="21"/>
          <ac:spMkLst>
            <pc:docMk/>
            <pc:sldMk cId="1123468149" sldId="2147374729"/>
            <ac:spMk id="53" creationId="{7A25F110-E18F-83B2-4E05-13B7168C3CB9}"/>
          </ac:spMkLst>
        </pc:spChg>
        <pc:spChg chg="del">
          <ac:chgData name="andres rendo sanchez" userId="1d3ea28edc38020e" providerId="LiveId" clId="{040D5DD8-63C5-4430-AF4F-55BE80373FFF}" dt="2023-09-25T20:51:47.867" v="16" actId="21"/>
          <ac:spMkLst>
            <pc:docMk/>
            <pc:sldMk cId="1123468149" sldId="2147374729"/>
            <ac:spMk id="54" creationId="{AAEC3362-A4F5-EC7A-A0C1-6B23927744BA}"/>
          </ac:spMkLst>
        </pc:spChg>
        <pc:spChg chg="del topLvl">
          <ac:chgData name="andres rendo sanchez" userId="1d3ea28edc38020e" providerId="LiveId" clId="{040D5DD8-63C5-4430-AF4F-55BE80373FFF}" dt="2023-09-25T20:51:59.424" v="20" actId="21"/>
          <ac:spMkLst>
            <pc:docMk/>
            <pc:sldMk cId="1123468149" sldId="2147374729"/>
            <ac:spMk id="55" creationId="{699E58EA-CC86-75F9-F044-767F8D08368E}"/>
          </ac:spMkLst>
        </pc:spChg>
        <pc:spChg chg="del">
          <ac:chgData name="andres rendo sanchez" userId="1d3ea28edc38020e" providerId="LiveId" clId="{040D5DD8-63C5-4430-AF4F-55BE80373FFF}" dt="2023-09-25T20:51:12.995" v="10" actId="21"/>
          <ac:spMkLst>
            <pc:docMk/>
            <pc:sldMk cId="1123468149" sldId="2147374729"/>
            <ac:spMk id="63" creationId="{DBEF5636-F9B6-A85C-CA3F-09C869ACF27F}"/>
          </ac:spMkLst>
        </pc:spChg>
        <pc:spChg chg="del topLvl">
          <ac:chgData name="andres rendo sanchez" userId="1d3ea28edc38020e" providerId="LiveId" clId="{040D5DD8-63C5-4430-AF4F-55BE80373FFF}" dt="2023-09-25T20:52:02.814" v="21" actId="21"/>
          <ac:spMkLst>
            <pc:docMk/>
            <pc:sldMk cId="1123468149" sldId="2147374729"/>
            <ac:spMk id="64" creationId="{AED1CBCA-5C7A-BDAC-0457-6D2C8B923123}"/>
          </ac:spMkLst>
        </pc:spChg>
        <pc:grpChg chg="add del">
          <ac:chgData name="andres rendo sanchez" userId="1d3ea28edc38020e" providerId="LiveId" clId="{040D5DD8-63C5-4430-AF4F-55BE80373FFF}" dt="2023-09-25T20:51:50.355" v="17" actId="21"/>
          <ac:grpSpMkLst>
            <pc:docMk/>
            <pc:sldMk cId="1123468149" sldId="2147374729"/>
            <ac:grpSpMk id="19" creationId="{AFD87377-4BDA-5393-74EA-B50E4A095798}"/>
          </ac:grpSpMkLst>
        </pc:grpChg>
        <pc:grpChg chg="del">
          <ac:chgData name="andres rendo sanchez" userId="1d3ea28edc38020e" providerId="LiveId" clId="{040D5DD8-63C5-4430-AF4F-55BE80373FFF}" dt="2023-09-25T20:51:42.535" v="14" actId="21"/>
          <ac:grpSpMkLst>
            <pc:docMk/>
            <pc:sldMk cId="1123468149" sldId="2147374729"/>
            <ac:grpSpMk id="20" creationId="{48341DD5-E11C-8956-AAD2-3F5339782826}"/>
          </ac:grpSpMkLst>
        </pc:grpChg>
        <pc:grpChg chg="del">
          <ac:chgData name="andres rendo sanchez" userId="1d3ea28edc38020e" providerId="LiveId" clId="{040D5DD8-63C5-4430-AF4F-55BE80373FFF}" dt="2023-09-25T20:51:59.424" v="20" actId="21"/>
          <ac:grpSpMkLst>
            <pc:docMk/>
            <pc:sldMk cId="1123468149" sldId="2147374729"/>
            <ac:grpSpMk id="27" creationId="{45E3EE3D-81F6-39DE-0C95-5769ED5B4160}"/>
          </ac:grpSpMkLst>
        </pc:grpChg>
        <pc:grpChg chg="del">
          <ac:chgData name="andres rendo sanchez" userId="1d3ea28edc38020e" providerId="LiveId" clId="{040D5DD8-63C5-4430-AF4F-55BE80373FFF}" dt="2023-09-25T20:51:09.717" v="9" actId="21"/>
          <ac:grpSpMkLst>
            <pc:docMk/>
            <pc:sldMk cId="1123468149" sldId="2147374729"/>
            <ac:grpSpMk id="73" creationId="{811783E4-6812-35FB-DAEB-7B65183AD7F7}"/>
          </ac:grpSpMkLst>
        </pc:grpChg>
        <pc:grpChg chg="del">
          <ac:chgData name="andres rendo sanchez" userId="1d3ea28edc38020e" providerId="LiveId" clId="{040D5DD8-63C5-4430-AF4F-55BE80373FFF}" dt="2023-09-25T20:51:00.184" v="5" actId="21"/>
          <ac:grpSpMkLst>
            <pc:docMk/>
            <pc:sldMk cId="1123468149" sldId="2147374729"/>
            <ac:grpSpMk id="74" creationId="{EB03E78B-0568-B4BD-36C3-01AFB14B06E4}"/>
          </ac:grpSpMkLst>
        </pc:grpChg>
        <pc:grpChg chg="del">
          <ac:chgData name="andres rendo sanchez" userId="1d3ea28edc38020e" providerId="LiveId" clId="{040D5DD8-63C5-4430-AF4F-55BE80373FFF}" dt="2023-09-25T20:50:57.402" v="4" actId="21"/>
          <ac:grpSpMkLst>
            <pc:docMk/>
            <pc:sldMk cId="1123468149" sldId="2147374729"/>
            <ac:grpSpMk id="75" creationId="{95374B37-6C42-B05A-9421-69EEFB58D3EE}"/>
          </ac:grpSpMkLst>
        </pc:grpChg>
        <pc:grpChg chg="del">
          <ac:chgData name="andres rendo sanchez" userId="1d3ea28edc38020e" providerId="LiveId" clId="{040D5DD8-63C5-4430-AF4F-55BE80373FFF}" dt="2023-09-25T20:50:53.316" v="1" actId="478"/>
          <ac:grpSpMkLst>
            <pc:docMk/>
            <pc:sldMk cId="1123468149" sldId="2147374729"/>
            <ac:grpSpMk id="76" creationId="{C34E48CA-BFF8-FC36-C632-E6A09A14062C}"/>
          </ac:grpSpMkLst>
        </pc:grpChg>
        <pc:picChg chg="del mod">
          <ac:chgData name="andres rendo sanchez" userId="1d3ea28edc38020e" providerId="LiveId" clId="{040D5DD8-63C5-4430-AF4F-55BE80373FFF}" dt="2023-09-25T20:53:01.632" v="45" actId="478"/>
          <ac:picMkLst>
            <pc:docMk/>
            <pc:sldMk cId="1123468149" sldId="2147374729"/>
            <ac:picMk id="34" creationId="{35823A1C-E648-0D28-6419-CFB3A3EB7281}"/>
          </ac:picMkLst>
        </pc:picChg>
        <pc:picChg chg="del mod">
          <ac:chgData name="andres rendo sanchez" userId="1d3ea28edc38020e" providerId="LiveId" clId="{040D5DD8-63C5-4430-AF4F-55BE80373FFF}" dt="2023-09-25T20:53:03.146" v="47" actId="478"/>
          <ac:picMkLst>
            <pc:docMk/>
            <pc:sldMk cId="1123468149" sldId="2147374729"/>
            <ac:picMk id="36" creationId="{84B918F8-9262-1B6E-39AF-B024406804AF}"/>
          </ac:picMkLst>
        </pc:picChg>
      </pc:sldChg>
    </pc:docChg>
  </pc:docChgLst>
  <pc:docChgLst>
    <pc:chgData name="andres rendo sanchez" userId="1d3ea28edc38020e" providerId="LiveId" clId="{E8E9EEE1-CE0B-4476-8BC1-775B0E5967C8}"/>
    <pc:docChg chg="custSel addSld delSld modSld sldOrd modMainMaster">
      <pc:chgData name="andres rendo sanchez" userId="1d3ea28edc38020e" providerId="LiveId" clId="{E8E9EEE1-CE0B-4476-8BC1-775B0E5967C8}" dt="2024-01-29T23:18:07.347" v="147"/>
      <pc:docMkLst>
        <pc:docMk/>
      </pc:docMkLst>
      <pc:sldChg chg="modSp del mod">
        <pc:chgData name="andres rendo sanchez" userId="1d3ea28edc38020e" providerId="LiveId" clId="{E8E9EEE1-CE0B-4476-8BC1-775B0E5967C8}" dt="2024-01-29T23:13:33.659" v="1" actId="47"/>
        <pc:sldMkLst>
          <pc:docMk/>
          <pc:sldMk cId="2092716802" sldId="256"/>
        </pc:sldMkLst>
        <pc:spChg chg="mod">
          <ac:chgData name="andres rendo sanchez" userId="1d3ea28edc38020e" providerId="LiveId" clId="{E8E9EEE1-CE0B-4476-8BC1-775B0E5967C8}" dt="2024-01-29T23:13:23.707" v="0" actId="1076"/>
          <ac:spMkLst>
            <pc:docMk/>
            <pc:sldMk cId="2092716802" sldId="256"/>
            <ac:spMk id="3" creationId="{B4A4AE5C-145B-6C48-6532-072C6DF03590}"/>
          </ac:spMkLst>
        </pc:spChg>
      </pc:sldChg>
      <pc:sldChg chg="modSp mod">
        <pc:chgData name="andres rendo sanchez" userId="1d3ea28edc38020e" providerId="LiveId" clId="{E8E9EEE1-CE0B-4476-8BC1-775B0E5967C8}" dt="2024-01-29T23:16:57.119" v="142" actId="20577"/>
        <pc:sldMkLst>
          <pc:docMk/>
          <pc:sldMk cId="1463238368" sldId="2147374727"/>
        </pc:sldMkLst>
        <pc:spChg chg="mod">
          <ac:chgData name="andres rendo sanchez" userId="1d3ea28edc38020e" providerId="LiveId" clId="{E8E9EEE1-CE0B-4476-8BC1-775B0E5967C8}" dt="2024-01-29T23:16:44.677" v="140" actId="20577"/>
          <ac:spMkLst>
            <pc:docMk/>
            <pc:sldMk cId="1463238368" sldId="2147374727"/>
            <ac:spMk id="6" creationId="{B6AD8DD2-CA7C-3F99-8BBF-C779E2840899}"/>
          </ac:spMkLst>
        </pc:spChg>
        <pc:spChg chg="mod">
          <ac:chgData name="andres rendo sanchez" userId="1d3ea28edc38020e" providerId="LiveId" clId="{E8E9EEE1-CE0B-4476-8BC1-775B0E5967C8}" dt="2024-01-29T23:16:39.332" v="124" actId="20577"/>
          <ac:spMkLst>
            <pc:docMk/>
            <pc:sldMk cId="1463238368" sldId="2147374727"/>
            <ac:spMk id="26" creationId="{289C7A8D-C47C-F5B1-FA0D-B4E37A4F0894}"/>
          </ac:spMkLst>
        </pc:spChg>
        <pc:spChg chg="mod">
          <ac:chgData name="andres rendo sanchez" userId="1d3ea28edc38020e" providerId="LiveId" clId="{E8E9EEE1-CE0B-4476-8BC1-775B0E5967C8}" dt="2024-01-29T23:15:47.808" v="59" actId="20577"/>
          <ac:spMkLst>
            <pc:docMk/>
            <pc:sldMk cId="1463238368" sldId="2147374727"/>
            <ac:spMk id="53" creationId="{7A25F110-E18F-83B2-4E05-13B7168C3CB9}"/>
          </ac:spMkLst>
        </pc:spChg>
        <pc:spChg chg="mod">
          <ac:chgData name="andres rendo sanchez" userId="1d3ea28edc38020e" providerId="LiveId" clId="{E8E9EEE1-CE0B-4476-8BC1-775B0E5967C8}" dt="2024-01-29T23:15:59.798" v="77" actId="20577"/>
          <ac:spMkLst>
            <pc:docMk/>
            <pc:sldMk cId="1463238368" sldId="2147374727"/>
            <ac:spMk id="54" creationId="{AAEC3362-A4F5-EC7A-A0C1-6B23927744BA}"/>
          </ac:spMkLst>
        </pc:spChg>
        <pc:spChg chg="mod">
          <ac:chgData name="andres rendo sanchez" userId="1d3ea28edc38020e" providerId="LiveId" clId="{E8E9EEE1-CE0B-4476-8BC1-775B0E5967C8}" dt="2024-01-29T23:16:57.119" v="142" actId="20577"/>
          <ac:spMkLst>
            <pc:docMk/>
            <pc:sldMk cId="1463238368" sldId="2147374727"/>
            <ac:spMk id="64" creationId="{AED1CBCA-5C7A-BDAC-0457-6D2C8B923123}"/>
          </ac:spMkLst>
        </pc:spChg>
      </pc:sldChg>
      <pc:sldChg chg="del">
        <pc:chgData name="andres rendo sanchez" userId="1d3ea28edc38020e" providerId="LiveId" clId="{E8E9EEE1-CE0B-4476-8BC1-775B0E5967C8}" dt="2024-01-29T23:17:02.699" v="143" actId="47"/>
        <pc:sldMkLst>
          <pc:docMk/>
          <pc:sldMk cId="2454171709" sldId="2147374728"/>
        </pc:sldMkLst>
      </pc:sldChg>
      <pc:sldChg chg="addSp delSp modSp add mod ord">
        <pc:chgData name="andres rendo sanchez" userId="1d3ea28edc38020e" providerId="LiveId" clId="{E8E9EEE1-CE0B-4476-8BC1-775B0E5967C8}" dt="2024-01-29T23:14:53.696" v="14" actId="1076"/>
        <pc:sldMkLst>
          <pc:docMk/>
          <pc:sldMk cId="1098135605" sldId="2147374729"/>
        </pc:sldMkLst>
        <pc:spChg chg="del">
          <ac:chgData name="andres rendo sanchez" userId="1d3ea28edc38020e" providerId="LiveId" clId="{E8E9EEE1-CE0B-4476-8BC1-775B0E5967C8}" dt="2024-01-29T23:13:46.645" v="3" actId="478"/>
          <ac:spMkLst>
            <pc:docMk/>
            <pc:sldMk cId="1098135605" sldId="2147374729"/>
            <ac:spMk id="3" creationId="{03C88CC4-E4D1-D5C0-EEC2-7C542A0C3B44}"/>
          </ac:spMkLst>
        </pc:spChg>
        <pc:spChg chg="del">
          <ac:chgData name="andres rendo sanchez" userId="1d3ea28edc38020e" providerId="LiveId" clId="{E8E9EEE1-CE0B-4476-8BC1-775B0E5967C8}" dt="2024-01-29T23:13:46.645" v="3" actId="478"/>
          <ac:spMkLst>
            <pc:docMk/>
            <pc:sldMk cId="1098135605" sldId="2147374729"/>
            <ac:spMk id="4" creationId="{06C964F1-6FC7-D6A9-B5A4-C8F3442B447C}"/>
          </ac:spMkLst>
        </pc:spChg>
        <pc:spChg chg="del">
          <ac:chgData name="andres rendo sanchez" userId="1d3ea28edc38020e" providerId="LiveId" clId="{E8E9EEE1-CE0B-4476-8BC1-775B0E5967C8}" dt="2024-01-29T23:13:46.645" v="3" actId="478"/>
          <ac:spMkLst>
            <pc:docMk/>
            <pc:sldMk cId="1098135605" sldId="2147374729"/>
            <ac:spMk id="16" creationId="{A2585F2C-59A7-8113-B323-E4443E83E38E}"/>
          </ac:spMkLst>
        </pc:spChg>
        <pc:spChg chg="del mod">
          <ac:chgData name="andres rendo sanchez" userId="1d3ea28edc38020e" providerId="LiveId" clId="{E8E9EEE1-CE0B-4476-8BC1-775B0E5967C8}" dt="2024-01-29T23:13:56.555" v="7" actId="21"/>
          <ac:spMkLst>
            <pc:docMk/>
            <pc:sldMk cId="1098135605" sldId="2147374729"/>
            <ac:spMk id="22" creationId="{D8EABCFA-6215-C5E6-E1A4-004A5034F45B}"/>
          </ac:spMkLst>
        </pc:spChg>
        <pc:spChg chg="del">
          <ac:chgData name="andres rendo sanchez" userId="1d3ea28edc38020e" providerId="LiveId" clId="{E8E9EEE1-CE0B-4476-8BC1-775B0E5967C8}" dt="2024-01-29T23:13:46.645" v="3" actId="478"/>
          <ac:spMkLst>
            <pc:docMk/>
            <pc:sldMk cId="1098135605" sldId="2147374729"/>
            <ac:spMk id="32" creationId="{7E1FECB2-04F8-A66C-BE6A-3A820EDE613A}"/>
          </ac:spMkLst>
        </pc:spChg>
        <pc:spChg chg="del">
          <ac:chgData name="andres rendo sanchez" userId="1d3ea28edc38020e" providerId="LiveId" clId="{E8E9EEE1-CE0B-4476-8BC1-775B0E5967C8}" dt="2024-01-29T23:13:46.645" v="3" actId="478"/>
          <ac:spMkLst>
            <pc:docMk/>
            <pc:sldMk cId="1098135605" sldId="2147374729"/>
            <ac:spMk id="33" creationId="{11029330-0D99-915B-0893-B9E8AA576673}"/>
          </ac:spMkLst>
        </pc:spChg>
        <pc:spChg chg="del">
          <ac:chgData name="andres rendo sanchez" userId="1d3ea28edc38020e" providerId="LiveId" clId="{E8E9EEE1-CE0B-4476-8BC1-775B0E5967C8}" dt="2024-01-29T23:13:46.645" v="3" actId="478"/>
          <ac:spMkLst>
            <pc:docMk/>
            <pc:sldMk cId="1098135605" sldId="2147374729"/>
            <ac:spMk id="34" creationId="{4F95DAB2-6061-8B50-2F48-77CB4A27F92D}"/>
          </ac:spMkLst>
        </pc:spChg>
        <pc:spChg chg="del">
          <ac:chgData name="andres rendo sanchez" userId="1d3ea28edc38020e" providerId="LiveId" clId="{E8E9EEE1-CE0B-4476-8BC1-775B0E5967C8}" dt="2024-01-29T23:13:46.645" v="3" actId="478"/>
          <ac:spMkLst>
            <pc:docMk/>
            <pc:sldMk cId="1098135605" sldId="2147374729"/>
            <ac:spMk id="39" creationId="{8C4F3892-5188-9431-8CB1-CB8999CC5A16}"/>
          </ac:spMkLst>
        </pc:spChg>
        <pc:spChg chg="del">
          <ac:chgData name="andres rendo sanchez" userId="1d3ea28edc38020e" providerId="LiveId" clId="{E8E9EEE1-CE0B-4476-8BC1-775B0E5967C8}" dt="2024-01-29T23:13:46.645" v="3" actId="478"/>
          <ac:spMkLst>
            <pc:docMk/>
            <pc:sldMk cId="1098135605" sldId="2147374729"/>
            <ac:spMk id="45" creationId="{5C76A7C4-67DE-E208-42A3-22A0B7437C76}"/>
          </ac:spMkLst>
        </pc:spChg>
        <pc:spChg chg="del">
          <ac:chgData name="andres rendo sanchez" userId="1d3ea28edc38020e" providerId="LiveId" clId="{E8E9EEE1-CE0B-4476-8BC1-775B0E5967C8}" dt="2024-01-29T23:13:46.645" v="3" actId="478"/>
          <ac:spMkLst>
            <pc:docMk/>
            <pc:sldMk cId="1098135605" sldId="2147374729"/>
            <ac:spMk id="46" creationId="{3A350CAA-8A77-2BAE-5904-4623D389E7AF}"/>
          </ac:spMkLst>
        </pc:spChg>
        <pc:spChg chg="del">
          <ac:chgData name="andres rendo sanchez" userId="1d3ea28edc38020e" providerId="LiveId" clId="{E8E9EEE1-CE0B-4476-8BC1-775B0E5967C8}" dt="2024-01-29T23:13:46.645" v="3" actId="478"/>
          <ac:spMkLst>
            <pc:docMk/>
            <pc:sldMk cId="1098135605" sldId="2147374729"/>
            <ac:spMk id="47" creationId="{0FF1C771-B7C9-AC1B-AE02-8594A964589F}"/>
          </ac:spMkLst>
        </pc:spChg>
        <pc:spChg chg="del">
          <ac:chgData name="andres rendo sanchez" userId="1d3ea28edc38020e" providerId="LiveId" clId="{E8E9EEE1-CE0B-4476-8BC1-775B0E5967C8}" dt="2024-01-29T23:13:46.645" v="3" actId="478"/>
          <ac:spMkLst>
            <pc:docMk/>
            <pc:sldMk cId="1098135605" sldId="2147374729"/>
            <ac:spMk id="48" creationId="{38615D38-4718-2685-00A8-33709ABB3C1A}"/>
          </ac:spMkLst>
        </pc:spChg>
        <pc:spChg chg="del">
          <ac:chgData name="andres rendo sanchez" userId="1d3ea28edc38020e" providerId="LiveId" clId="{E8E9EEE1-CE0B-4476-8BC1-775B0E5967C8}" dt="2024-01-29T23:13:46.645" v="3" actId="478"/>
          <ac:spMkLst>
            <pc:docMk/>
            <pc:sldMk cId="1098135605" sldId="2147374729"/>
            <ac:spMk id="49" creationId="{5D3E7EEE-927A-CECE-52FB-EBB33C3F2E09}"/>
          </ac:spMkLst>
        </pc:spChg>
        <pc:grpChg chg="del">
          <ac:chgData name="andres rendo sanchez" userId="1d3ea28edc38020e" providerId="LiveId" clId="{E8E9EEE1-CE0B-4476-8BC1-775B0E5967C8}" dt="2024-01-29T23:13:46.645" v="3" actId="478"/>
          <ac:grpSpMkLst>
            <pc:docMk/>
            <pc:sldMk cId="1098135605" sldId="2147374729"/>
            <ac:grpSpMk id="41" creationId="{9B36B6C0-C249-837E-89BB-3C879AC4F0E5}"/>
          </ac:grpSpMkLst>
        </pc:grpChg>
        <pc:graphicFrameChg chg="del">
          <ac:chgData name="andres rendo sanchez" userId="1d3ea28edc38020e" providerId="LiveId" clId="{E8E9EEE1-CE0B-4476-8BC1-775B0E5967C8}" dt="2024-01-29T23:13:46.645" v="3" actId="478"/>
          <ac:graphicFrameMkLst>
            <pc:docMk/>
            <pc:sldMk cId="1098135605" sldId="2147374729"/>
            <ac:graphicFrameMk id="24" creationId="{88602871-05DA-6D66-E8DE-D4CFD7D64FCD}"/>
          </ac:graphicFrameMkLst>
        </pc:graphicFrameChg>
        <pc:graphicFrameChg chg="del">
          <ac:chgData name="andres rendo sanchez" userId="1d3ea28edc38020e" providerId="LiveId" clId="{E8E9EEE1-CE0B-4476-8BC1-775B0E5967C8}" dt="2024-01-29T23:13:46.645" v="3" actId="478"/>
          <ac:graphicFrameMkLst>
            <pc:docMk/>
            <pc:sldMk cId="1098135605" sldId="2147374729"/>
            <ac:graphicFrameMk id="25" creationId="{DFB19947-A607-1D53-F0AA-B6BF9130351A}"/>
          </ac:graphicFrameMkLst>
        </pc:graphicFrameChg>
        <pc:graphicFrameChg chg="del">
          <ac:chgData name="andres rendo sanchez" userId="1d3ea28edc38020e" providerId="LiveId" clId="{E8E9EEE1-CE0B-4476-8BC1-775B0E5967C8}" dt="2024-01-29T23:13:46.645" v="3" actId="478"/>
          <ac:graphicFrameMkLst>
            <pc:docMk/>
            <pc:sldMk cId="1098135605" sldId="2147374729"/>
            <ac:graphicFrameMk id="27" creationId="{BB434648-7D90-07A8-F56E-35E3C77185CA}"/>
          </ac:graphicFrameMkLst>
        </pc:graphicFrameChg>
        <pc:graphicFrameChg chg="del">
          <ac:chgData name="andres rendo sanchez" userId="1d3ea28edc38020e" providerId="LiveId" clId="{E8E9EEE1-CE0B-4476-8BC1-775B0E5967C8}" dt="2024-01-29T23:13:46.645" v="3" actId="478"/>
          <ac:graphicFrameMkLst>
            <pc:docMk/>
            <pc:sldMk cId="1098135605" sldId="2147374729"/>
            <ac:graphicFrameMk id="29" creationId="{1CC0E40E-6814-7898-EF9D-9D0FE4F14724}"/>
          </ac:graphicFrameMkLst>
        </pc:graphicFrameChg>
        <pc:graphicFrameChg chg="del">
          <ac:chgData name="andres rendo sanchez" userId="1d3ea28edc38020e" providerId="LiveId" clId="{E8E9EEE1-CE0B-4476-8BC1-775B0E5967C8}" dt="2024-01-29T23:13:46.645" v="3" actId="478"/>
          <ac:graphicFrameMkLst>
            <pc:docMk/>
            <pc:sldMk cId="1098135605" sldId="2147374729"/>
            <ac:graphicFrameMk id="31" creationId="{DA4D3712-2FD1-8E9A-9473-6B4611626522}"/>
          </ac:graphicFrameMkLst>
        </pc:graphicFrameChg>
        <pc:picChg chg="add mod">
          <ac:chgData name="andres rendo sanchez" userId="1d3ea28edc38020e" providerId="LiveId" clId="{E8E9EEE1-CE0B-4476-8BC1-775B0E5967C8}" dt="2024-01-29T23:14:53.696" v="14" actId="1076"/>
          <ac:picMkLst>
            <pc:docMk/>
            <pc:sldMk cId="1098135605" sldId="2147374729"/>
            <ac:picMk id="2" creationId="{C53D3E46-FA83-B3A7-7CB5-FE7AB797D0DC}"/>
          </ac:picMkLst>
        </pc:picChg>
        <pc:picChg chg="add mod">
          <ac:chgData name="andres rendo sanchez" userId="1d3ea28edc38020e" providerId="LiveId" clId="{E8E9EEE1-CE0B-4476-8BC1-775B0E5967C8}" dt="2024-01-29T23:14:22.081" v="9" actId="1076"/>
          <ac:picMkLst>
            <pc:docMk/>
            <pc:sldMk cId="1098135605" sldId="2147374729"/>
            <ac:picMk id="6" creationId="{9FEC7894-5817-0E6D-7DF5-F780D8FAB245}"/>
          </ac:picMkLst>
        </pc:picChg>
        <pc:picChg chg="add del">
          <ac:chgData name="andres rendo sanchez" userId="1d3ea28edc38020e" providerId="LiveId" clId="{E8E9EEE1-CE0B-4476-8BC1-775B0E5967C8}" dt="2024-01-29T23:14:50.103" v="13"/>
          <ac:picMkLst>
            <pc:docMk/>
            <pc:sldMk cId="1098135605" sldId="2147374729"/>
            <ac:picMk id="7" creationId="{5800A930-04EC-D100-B9E5-B62C5C123A30}"/>
          </ac:picMkLst>
        </pc:picChg>
      </pc:sldChg>
      <pc:sldMasterChg chg="addSp modSldLayout">
        <pc:chgData name="andres rendo sanchez" userId="1d3ea28edc38020e" providerId="LiveId" clId="{E8E9EEE1-CE0B-4476-8BC1-775B0E5967C8}" dt="2024-01-29T23:17:58.015" v="146"/>
        <pc:sldMasterMkLst>
          <pc:docMk/>
          <pc:sldMasterMk cId="701627985" sldId="2147483662"/>
        </pc:sldMasterMkLst>
        <pc:graphicFrameChg chg="add">
          <ac:chgData name="andres rendo sanchez" userId="1d3ea28edc38020e" providerId="LiveId" clId="{E8E9EEE1-CE0B-4476-8BC1-775B0E5967C8}" dt="2024-01-29T23:17:58.015" v="146"/>
          <ac:graphicFrameMkLst>
            <pc:docMk/>
            <pc:sldMasterMk cId="701627985" sldId="2147483662"/>
            <ac:graphicFrameMk id="7" creationId="{EAAA6EC6-DDFA-60D6-E12E-09133D19625B}"/>
          </ac:graphicFrameMkLst>
        </pc:graphicFrameChg>
        <pc:sldLayoutChg chg="addSp">
          <pc:chgData name="andres rendo sanchez" userId="1d3ea28edc38020e" providerId="LiveId" clId="{E8E9EEE1-CE0B-4476-8BC1-775B0E5967C8}" dt="2024-01-29T23:17:58.015" v="146"/>
          <pc:sldLayoutMkLst>
            <pc:docMk/>
            <pc:sldMasterMk cId="701627985" sldId="2147483662"/>
            <pc:sldLayoutMk cId="618909497" sldId="2147483663"/>
          </pc:sldLayoutMkLst>
          <pc:spChg chg="add">
            <ac:chgData name="andres rendo sanchez" userId="1d3ea28edc38020e" providerId="LiveId" clId="{E8E9EEE1-CE0B-4476-8BC1-775B0E5967C8}" dt="2024-01-29T23:17:58.015" v="146"/>
            <ac:spMkLst>
              <pc:docMk/>
              <pc:sldMasterMk cId="701627985" sldId="2147483662"/>
              <pc:sldLayoutMk cId="618909497" sldId="2147483663"/>
              <ac:spMk id="6" creationId="{79F49B13-0A78-B000-E4B6-052C91C498D1}"/>
            </ac:spMkLst>
          </pc:spChg>
          <pc:spChg chg="add">
            <ac:chgData name="andres rendo sanchez" userId="1d3ea28edc38020e" providerId="LiveId" clId="{E8E9EEE1-CE0B-4476-8BC1-775B0E5967C8}" dt="2024-01-29T23:17:58.015" v="146"/>
            <ac:spMkLst>
              <pc:docMk/>
              <pc:sldMasterMk cId="701627985" sldId="2147483662"/>
              <pc:sldLayoutMk cId="618909497" sldId="2147483663"/>
              <ac:spMk id="10" creationId="{892272E3-7718-A3D7-E882-7DBAACDEDAC4}"/>
            </ac:spMkLst>
          </pc:spChg>
          <pc:graphicFrameChg chg="add">
            <ac:chgData name="andres rendo sanchez" userId="1d3ea28edc38020e" providerId="LiveId" clId="{E8E9EEE1-CE0B-4476-8BC1-775B0E5967C8}" dt="2024-01-29T23:17:58.015" v="146"/>
            <ac:graphicFrameMkLst>
              <pc:docMk/>
              <pc:sldMasterMk cId="701627985" sldId="2147483662"/>
              <pc:sldLayoutMk cId="618909497" sldId="2147483663"/>
              <ac:graphicFrameMk id="5" creationId="{3016AE75-3042-8A47-92C2-235CC783C344}"/>
            </ac:graphicFrameMkLst>
          </pc:graphicFrameChg>
        </pc:sldLayoutChg>
        <pc:sldLayoutChg chg="addSp">
          <pc:chgData name="andres rendo sanchez" userId="1d3ea28edc38020e" providerId="LiveId" clId="{E8E9EEE1-CE0B-4476-8BC1-775B0E5967C8}" dt="2024-01-29T23:17:58.015" v="146"/>
          <pc:sldLayoutMkLst>
            <pc:docMk/>
            <pc:sldMasterMk cId="701627985" sldId="2147483662"/>
            <pc:sldLayoutMk cId="1399660267" sldId="2147483664"/>
          </pc:sldLayoutMkLst>
          <pc:graphicFrameChg chg="add">
            <ac:chgData name="andres rendo sanchez" userId="1d3ea28edc38020e" providerId="LiveId" clId="{E8E9EEE1-CE0B-4476-8BC1-775B0E5967C8}" dt="2024-01-29T23:17:58.015" v="146"/>
            <ac:graphicFrameMkLst>
              <pc:docMk/>
              <pc:sldMasterMk cId="701627985" sldId="2147483662"/>
              <pc:sldLayoutMk cId="1399660267" sldId="2147483664"/>
              <ac:graphicFrameMk id="7" creationId="{9544F351-9210-84A2-7153-498F59052F00}"/>
            </ac:graphicFrameMkLst>
          </pc:graphicFrameChg>
        </pc:sldLayoutChg>
        <pc:sldLayoutChg chg="addSp">
          <pc:chgData name="andres rendo sanchez" userId="1d3ea28edc38020e" providerId="LiveId" clId="{E8E9EEE1-CE0B-4476-8BC1-775B0E5967C8}" dt="2024-01-29T23:17:58.015" v="146"/>
          <pc:sldLayoutMkLst>
            <pc:docMk/>
            <pc:sldMasterMk cId="701627985" sldId="2147483662"/>
            <pc:sldLayoutMk cId="3999943803" sldId="2147483665"/>
          </pc:sldLayoutMkLst>
          <pc:spChg chg="add">
            <ac:chgData name="andres rendo sanchez" userId="1d3ea28edc38020e" providerId="LiveId" clId="{E8E9EEE1-CE0B-4476-8BC1-775B0E5967C8}" dt="2024-01-29T23:17:58.015" v="146"/>
            <ac:spMkLst>
              <pc:docMk/>
              <pc:sldMasterMk cId="701627985" sldId="2147483662"/>
              <pc:sldLayoutMk cId="3999943803" sldId="2147483665"/>
              <ac:spMk id="8" creationId="{654249A2-8231-D8DC-FBEF-3A589D862022}"/>
            </ac:spMkLst>
          </pc:spChg>
          <pc:spChg chg="add">
            <ac:chgData name="andres rendo sanchez" userId="1d3ea28edc38020e" providerId="LiveId" clId="{E8E9EEE1-CE0B-4476-8BC1-775B0E5967C8}" dt="2024-01-29T23:17:58.015" v="146"/>
            <ac:spMkLst>
              <pc:docMk/>
              <pc:sldMasterMk cId="701627985" sldId="2147483662"/>
              <pc:sldLayoutMk cId="3999943803" sldId="2147483665"/>
              <ac:spMk id="10" creationId="{289321AC-E6EB-CED1-1B30-B93D6B2F01E0}"/>
            </ac:spMkLst>
          </pc:spChg>
          <pc:graphicFrameChg chg="add">
            <ac:chgData name="andres rendo sanchez" userId="1d3ea28edc38020e" providerId="LiveId" clId="{E8E9EEE1-CE0B-4476-8BC1-775B0E5967C8}" dt="2024-01-29T23:17:58.015" v="146"/>
            <ac:graphicFrameMkLst>
              <pc:docMk/>
              <pc:sldMasterMk cId="701627985" sldId="2147483662"/>
              <pc:sldLayoutMk cId="3999943803" sldId="2147483665"/>
              <ac:graphicFrameMk id="7" creationId="{373DDBDF-2F95-32F6-63D7-DB6AE9C432DE}"/>
            </ac:graphicFrameMkLst>
          </pc:graphicFrameChg>
          <pc:picChg chg="add">
            <ac:chgData name="andres rendo sanchez" userId="1d3ea28edc38020e" providerId="LiveId" clId="{E8E9EEE1-CE0B-4476-8BC1-775B0E5967C8}" dt="2024-01-29T23:17:58.015" v="146"/>
            <ac:picMkLst>
              <pc:docMk/>
              <pc:sldMasterMk cId="701627985" sldId="2147483662"/>
              <pc:sldLayoutMk cId="3999943803" sldId="2147483665"/>
              <ac:picMk id="9" creationId="{EB477720-ACAF-F69F-79D8-834F176DD29F}"/>
            </ac:picMkLst>
          </pc:picChg>
        </pc:sldLayoutChg>
        <pc:sldLayoutChg chg="addSp">
          <pc:chgData name="andres rendo sanchez" userId="1d3ea28edc38020e" providerId="LiveId" clId="{E8E9EEE1-CE0B-4476-8BC1-775B0E5967C8}" dt="2024-01-29T23:17:58.015" v="146"/>
          <pc:sldLayoutMkLst>
            <pc:docMk/>
            <pc:sldMasterMk cId="701627985" sldId="2147483662"/>
            <pc:sldLayoutMk cId="3655061668" sldId="2147483666"/>
          </pc:sldLayoutMkLst>
          <pc:graphicFrameChg chg="add">
            <ac:chgData name="andres rendo sanchez" userId="1d3ea28edc38020e" providerId="LiveId" clId="{E8E9EEE1-CE0B-4476-8BC1-775B0E5967C8}" dt="2024-01-29T23:17:58.015" v="146"/>
            <ac:graphicFrameMkLst>
              <pc:docMk/>
              <pc:sldMasterMk cId="701627985" sldId="2147483662"/>
              <pc:sldLayoutMk cId="3655061668" sldId="2147483666"/>
              <ac:graphicFrameMk id="8" creationId="{4F49084D-7BF7-01A3-F16F-3372963BA55A}"/>
            </ac:graphicFrameMkLst>
          </pc:graphicFrameChg>
        </pc:sldLayoutChg>
        <pc:sldLayoutChg chg="addSp">
          <pc:chgData name="andres rendo sanchez" userId="1d3ea28edc38020e" providerId="LiveId" clId="{E8E9EEE1-CE0B-4476-8BC1-775B0E5967C8}" dt="2024-01-29T23:17:58.015" v="146"/>
          <pc:sldLayoutMkLst>
            <pc:docMk/>
            <pc:sldMasterMk cId="701627985" sldId="2147483662"/>
            <pc:sldLayoutMk cId="591209677" sldId="2147483667"/>
          </pc:sldLayoutMkLst>
          <pc:graphicFrameChg chg="add">
            <ac:chgData name="andres rendo sanchez" userId="1d3ea28edc38020e" providerId="LiveId" clId="{E8E9EEE1-CE0B-4476-8BC1-775B0E5967C8}" dt="2024-01-29T23:17:58.015" v="146"/>
            <ac:graphicFrameMkLst>
              <pc:docMk/>
              <pc:sldMasterMk cId="701627985" sldId="2147483662"/>
              <pc:sldLayoutMk cId="591209677" sldId="2147483667"/>
              <ac:graphicFrameMk id="2" creationId="{95CA93F4-DBC5-6711-70E1-4403EB79A9A1}"/>
            </ac:graphicFrameMkLst>
          </pc:graphicFrameChg>
        </pc:sldLayoutChg>
        <pc:sldLayoutChg chg="addSp">
          <pc:chgData name="andres rendo sanchez" userId="1d3ea28edc38020e" providerId="LiveId" clId="{E8E9EEE1-CE0B-4476-8BC1-775B0E5967C8}" dt="2024-01-29T23:17:58.015" v="146"/>
          <pc:sldLayoutMkLst>
            <pc:docMk/>
            <pc:sldMasterMk cId="701627985" sldId="2147483662"/>
            <pc:sldLayoutMk cId="3505713493" sldId="2147483668"/>
          </pc:sldLayoutMkLst>
          <pc:graphicFrameChg chg="add">
            <ac:chgData name="andres rendo sanchez" userId="1d3ea28edc38020e" providerId="LiveId" clId="{E8E9EEE1-CE0B-4476-8BC1-775B0E5967C8}" dt="2024-01-29T23:17:58.015" v="146"/>
            <ac:graphicFrameMkLst>
              <pc:docMk/>
              <pc:sldMasterMk cId="701627985" sldId="2147483662"/>
              <pc:sldLayoutMk cId="3505713493" sldId="2147483668"/>
              <ac:graphicFrameMk id="2" creationId="{9AB825F2-0C64-AEF6-C895-9FC09731F948}"/>
            </ac:graphicFrameMkLst>
          </pc:graphicFrameChg>
        </pc:sldLayoutChg>
        <pc:sldLayoutChg chg="addSp">
          <pc:chgData name="andres rendo sanchez" userId="1d3ea28edc38020e" providerId="LiveId" clId="{E8E9EEE1-CE0B-4476-8BC1-775B0E5967C8}" dt="2024-01-29T23:17:58.015" v="146"/>
          <pc:sldLayoutMkLst>
            <pc:docMk/>
            <pc:sldMasterMk cId="701627985" sldId="2147483662"/>
            <pc:sldLayoutMk cId="448982664" sldId="2147483669"/>
          </pc:sldLayoutMkLst>
          <pc:spChg chg="add">
            <ac:chgData name="andres rendo sanchez" userId="1d3ea28edc38020e" providerId="LiveId" clId="{E8E9EEE1-CE0B-4476-8BC1-775B0E5967C8}" dt="2024-01-29T23:17:58.015" v="146"/>
            <ac:spMkLst>
              <pc:docMk/>
              <pc:sldMasterMk cId="701627985" sldId="2147483662"/>
              <pc:sldLayoutMk cId="448982664" sldId="2147483669"/>
              <ac:spMk id="5" creationId="{D6328E36-F933-F3A7-FB6C-791366E045AF}"/>
            </ac:spMkLst>
          </pc:spChg>
          <pc:spChg chg="add">
            <ac:chgData name="andres rendo sanchez" userId="1d3ea28edc38020e" providerId="LiveId" clId="{E8E9EEE1-CE0B-4476-8BC1-775B0E5967C8}" dt="2024-01-29T23:17:58.015" v="146"/>
            <ac:spMkLst>
              <pc:docMk/>
              <pc:sldMasterMk cId="701627985" sldId="2147483662"/>
              <pc:sldLayoutMk cId="448982664" sldId="2147483669"/>
              <ac:spMk id="6" creationId="{D147CF68-8FEC-2AE7-D845-38C525C4690C}"/>
            </ac:spMkLst>
          </pc:spChg>
          <pc:picChg chg="add">
            <ac:chgData name="andres rendo sanchez" userId="1d3ea28edc38020e" providerId="LiveId" clId="{E8E9EEE1-CE0B-4476-8BC1-775B0E5967C8}" dt="2024-01-29T23:17:58.015" v="146"/>
            <ac:picMkLst>
              <pc:docMk/>
              <pc:sldMasterMk cId="701627985" sldId="2147483662"/>
              <pc:sldLayoutMk cId="448982664" sldId="2147483669"/>
              <ac:picMk id="7" creationId="{ECD7F2B4-0431-AEEF-4AF3-0488BB90B8BD}"/>
            </ac:picMkLst>
          </pc:picChg>
        </pc:sldLayoutChg>
        <pc:sldLayoutChg chg="addSp">
          <pc:chgData name="andres rendo sanchez" userId="1d3ea28edc38020e" providerId="LiveId" clId="{E8E9EEE1-CE0B-4476-8BC1-775B0E5967C8}" dt="2024-01-29T23:17:58.015" v="146"/>
          <pc:sldLayoutMkLst>
            <pc:docMk/>
            <pc:sldMasterMk cId="701627985" sldId="2147483662"/>
            <pc:sldLayoutMk cId="1549961216" sldId="2147483670"/>
          </pc:sldLayoutMkLst>
          <pc:graphicFrameChg chg="add">
            <ac:chgData name="andres rendo sanchez" userId="1d3ea28edc38020e" providerId="LiveId" clId="{E8E9EEE1-CE0B-4476-8BC1-775B0E5967C8}" dt="2024-01-29T23:17:58.015" v="146"/>
            <ac:graphicFrameMkLst>
              <pc:docMk/>
              <pc:sldMasterMk cId="701627985" sldId="2147483662"/>
              <pc:sldLayoutMk cId="1549961216" sldId="2147483670"/>
              <ac:graphicFrameMk id="8" creationId="{7644865C-45A6-5E91-E8A4-8F9E318B2946}"/>
            </ac:graphicFrameMkLst>
          </pc:graphicFrameChg>
        </pc:sldLayoutChg>
        <pc:sldLayoutChg chg="addSp">
          <pc:chgData name="andres rendo sanchez" userId="1d3ea28edc38020e" providerId="LiveId" clId="{E8E9EEE1-CE0B-4476-8BC1-775B0E5967C8}" dt="2024-01-29T23:17:58.015" v="146"/>
          <pc:sldLayoutMkLst>
            <pc:docMk/>
            <pc:sldMasterMk cId="701627985" sldId="2147483662"/>
            <pc:sldLayoutMk cId="1056433142" sldId="2147483671"/>
          </pc:sldLayoutMkLst>
          <pc:graphicFrameChg chg="add">
            <ac:chgData name="andres rendo sanchez" userId="1d3ea28edc38020e" providerId="LiveId" clId="{E8E9EEE1-CE0B-4476-8BC1-775B0E5967C8}" dt="2024-01-29T23:17:58.015" v="146"/>
            <ac:graphicFrameMkLst>
              <pc:docMk/>
              <pc:sldMasterMk cId="701627985" sldId="2147483662"/>
              <pc:sldLayoutMk cId="1056433142" sldId="2147483671"/>
              <ac:graphicFrameMk id="5" creationId="{112556D6-D11C-D3E0-D3AA-0CEA38222F40}"/>
            </ac:graphicFrameMkLst>
          </pc:graphicFrameChg>
        </pc:sldLayoutChg>
        <pc:sldLayoutChg chg="addSp">
          <pc:chgData name="andres rendo sanchez" userId="1d3ea28edc38020e" providerId="LiveId" clId="{E8E9EEE1-CE0B-4476-8BC1-775B0E5967C8}" dt="2024-01-29T23:17:58.015" v="146"/>
          <pc:sldLayoutMkLst>
            <pc:docMk/>
            <pc:sldMasterMk cId="701627985" sldId="2147483662"/>
            <pc:sldLayoutMk cId="1701616800" sldId="2147483672"/>
          </pc:sldLayoutMkLst>
          <pc:graphicFrameChg chg="add">
            <ac:chgData name="andres rendo sanchez" userId="1d3ea28edc38020e" providerId="LiveId" clId="{E8E9EEE1-CE0B-4476-8BC1-775B0E5967C8}" dt="2024-01-29T23:17:58.015" v="146"/>
            <ac:graphicFrameMkLst>
              <pc:docMk/>
              <pc:sldMasterMk cId="701627985" sldId="2147483662"/>
              <pc:sldLayoutMk cId="1701616800" sldId="2147483672"/>
              <ac:graphicFrameMk id="7" creationId="{4E80A0D0-D08A-57AF-DBE2-3CFF66355134}"/>
            </ac:graphicFrameMkLst>
          </pc:graphicFrameChg>
        </pc:sldLayoutChg>
        <pc:sldLayoutChg chg="addSp">
          <pc:chgData name="andres rendo sanchez" userId="1d3ea28edc38020e" providerId="LiveId" clId="{E8E9EEE1-CE0B-4476-8BC1-775B0E5967C8}" dt="2024-01-29T23:17:58.015" v="146"/>
          <pc:sldLayoutMkLst>
            <pc:docMk/>
            <pc:sldMasterMk cId="701627985" sldId="2147483662"/>
            <pc:sldLayoutMk cId="2580129192" sldId="2147483673"/>
          </pc:sldLayoutMkLst>
          <pc:graphicFrameChg chg="add">
            <ac:chgData name="andres rendo sanchez" userId="1d3ea28edc38020e" providerId="LiveId" clId="{E8E9EEE1-CE0B-4476-8BC1-775B0E5967C8}" dt="2024-01-29T23:17:58.015" v="146"/>
            <ac:graphicFrameMkLst>
              <pc:docMk/>
              <pc:sldMasterMk cId="701627985" sldId="2147483662"/>
              <pc:sldLayoutMk cId="2580129192" sldId="2147483673"/>
              <ac:graphicFrameMk id="7" creationId="{B28FDB9B-B736-05BB-A527-F786ADC1F7BD}"/>
            </ac:graphicFrameMkLst>
          </pc:graphicFrameChg>
        </pc:sldLayoutChg>
        <pc:sldLayoutChg chg="delSp">
          <pc:chgData name="andres rendo sanchez" userId="1d3ea28edc38020e" providerId="LiveId" clId="{E8E9EEE1-CE0B-4476-8BC1-775B0E5967C8}" dt="2024-01-29T23:17:58.015" v="146"/>
          <pc:sldLayoutMkLst>
            <pc:docMk/>
            <pc:sldMasterMk cId="701627985" sldId="2147483662"/>
            <pc:sldLayoutMk cId="2384197588" sldId="2147483674"/>
          </pc:sldLayoutMkLst>
          <pc:spChg chg="del">
            <ac:chgData name="andres rendo sanchez" userId="1d3ea28edc38020e" providerId="LiveId" clId="{E8E9EEE1-CE0B-4476-8BC1-775B0E5967C8}" dt="2024-01-29T23:17:58.015" v="146"/>
            <ac:spMkLst>
              <pc:docMk/>
              <pc:sldMasterMk cId="701627985" sldId="2147483662"/>
              <pc:sldLayoutMk cId="2384197588" sldId="2147483674"/>
              <ac:spMk id="3" creationId="{00000000-0000-0000-0000-000000000000}"/>
            </ac:spMkLst>
          </pc:spChg>
        </pc:sldLayoutChg>
      </pc:sldMasterChg>
      <pc:sldMasterChg chg="addSp modSldLayout">
        <pc:chgData name="andres rendo sanchez" userId="1d3ea28edc38020e" providerId="LiveId" clId="{E8E9EEE1-CE0B-4476-8BC1-775B0E5967C8}" dt="2024-01-29T23:17:35.999" v="145"/>
        <pc:sldMasterMkLst>
          <pc:docMk/>
          <pc:sldMasterMk cId="2298236788" sldId="2147483662"/>
        </pc:sldMasterMkLst>
        <pc:graphicFrameChg chg="add">
          <ac:chgData name="andres rendo sanchez" userId="1d3ea28edc38020e" providerId="LiveId" clId="{E8E9EEE1-CE0B-4476-8BC1-775B0E5967C8}" dt="2024-01-29T23:17:28.916" v="144"/>
          <ac:graphicFrameMkLst>
            <pc:docMk/>
            <pc:sldMasterMk cId="2298236788" sldId="2147483662"/>
            <ac:graphicFrameMk id="8" creationId="{A5F90184-67A9-F956-D275-EB534137B6C7}"/>
          </ac:graphicFrameMkLst>
        </pc:graphicFrameChg>
        <pc:sldLayoutChg chg="addSp">
          <pc:chgData name="andres rendo sanchez" userId="1d3ea28edc38020e" providerId="LiveId" clId="{E8E9EEE1-CE0B-4476-8BC1-775B0E5967C8}" dt="2024-01-29T23:17:28.916" v="144"/>
          <pc:sldLayoutMkLst>
            <pc:docMk/>
            <pc:sldMasterMk cId="2298236788" sldId="2147483662"/>
            <pc:sldLayoutMk cId="2041515278" sldId="2147483663"/>
          </pc:sldLayoutMkLst>
          <pc:spChg chg="add">
            <ac:chgData name="andres rendo sanchez" userId="1d3ea28edc38020e" providerId="LiveId" clId="{E8E9EEE1-CE0B-4476-8BC1-775B0E5967C8}" dt="2024-01-29T23:17:28.916" v="144"/>
            <ac:spMkLst>
              <pc:docMk/>
              <pc:sldMasterMk cId="2298236788" sldId="2147483662"/>
              <pc:sldLayoutMk cId="2041515278" sldId="2147483663"/>
              <ac:spMk id="10" creationId="{04B7D6F5-4B0E-9A02-FEFF-4EEC53749210}"/>
            </ac:spMkLst>
          </pc:spChg>
          <pc:spChg chg="add">
            <ac:chgData name="andres rendo sanchez" userId="1d3ea28edc38020e" providerId="LiveId" clId="{E8E9EEE1-CE0B-4476-8BC1-775B0E5967C8}" dt="2024-01-29T23:17:28.916" v="144"/>
            <ac:spMkLst>
              <pc:docMk/>
              <pc:sldMasterMk cId="2298236788" sldId="2147483662"/>
              <pc:sldLayoutMk cId="2041515278" sldId="2147483663"/>
              <ac:spMk id="11" creationId="{2070D39C-8831-B0CA-6CD1-7B73388B8A4A}"/>
            </ac:spMkLst>
          </pc:spChg>
          <pc:graphicFrameChg chg="add">
            <ac:chgData name="andres rendo sanchez" userId="1d3ea28edc38020e" providerId="LiveId" clId="{E8E9EEE1-CE0B-4476-8BC1-775B0E5967C8}" dt="2024-01-29T23:17:28.916" v="144"/>
            <ac:graphicFrameMkLst>
              <pc:docMk/>
              <pc:sldMasterMk cId="2298236788" sldId="2147483662"/>
              <pc:sldLayoutMk cId="2041515278" sldId="2147483663"/>
              <ac:graphicFrameMk id="9" creationId="{1C50B63D-99A3-D591-66C9-5EC0C37EC8F6}"/>
            </ac:graphicFrameMkLst>
          </pc:graphicFrameChg>
        </pc:sldLayoutChg>
        <pc:sldLayoutChg chg="addSp">
          <pc:chgData name="andres rendo sanchez" userId="1d3ea28edc38020e" providerId="LiveId" clId="{E8E9EEE1-CE0B-4476-8BC1-775B0E5967C8}" dt="2024-01-29T23:17:28.916" v="144"/>
          <pc:sldLayoutMkLst>
            <pc:docMk/>
            <pc:sldMasterMk cId="2298236788" sldId="2147483662"/>
            <pc:sldLayoutMk cId="1528133460" sldId="2147483664"/>
          </pc:sldLayoutMkLst>
          <pc:graphicFrameChg chg="add">
            <ac:chgData name="andres rendo sanchez" userId="1d3ea28edc38020e" providerId="LiveId" clId="{E8E9EEE1-CE0B-4476-8BC1-775B0E5967C8}" dt="2024-01-29T23:17:28.916" v="144"/>
            <ac:graphicFrameMkLst>
              <pc:docMk/>
              <pc:sldMasterMk cId="2298236788" sldId="2147483662"/>
              <pc:sldLayoutMk cId="1528133460" sldId="2147483664"/>
              <ac:graphicFrameMk id="7" creationId="{6E8163C1-BCB9-8580-8639-2DA3B583E040}"/>
            </ac:graphicFrameMkLst>
          </pc:graphicFrameChg>
        </pc:sldLayoutChg>
        <pc:sldLayoutChg chg="addSp">
          <pc:chgData name="andres rendo sanchez" userId="1d3ea28edc38020e" providerId="LiveId" clId="{E8E9EEE1-CE0B-4476-8BC1-775B0E5967C8}" dt="2024-01-29T23:17:28.916" v="144"/>
          <pc:sldLayoutMkLst>
            <pc:docMk/>
            <pc:sldMasterMk cId="2298236788" sldId="2147483662"/>
            <pc:sldLayoutMk cId="1954911998" sldId="2147483665"/>
          </pc:sldLayoutMkLst>
          <pc:spChg chg="add">
            <ac:chgData name="andres rendo sanchez" userId="1d3ea28edc38020e" providerId="LiveId" clId="{E8E9EEE1-CE0B-4476-8BC1-775B0E5967C8}" dt="2024-01-29T23:17:28.916" v="144"/>
            <ac:spMkLst>
              <pc:docMk/>
              <pc:sldMasterMk cId="2298236788" sldId="2147483662"/>
              <pc:sldLayoutMk cId="1954911998" sldId="2147483665"/>
              <ac:spMk id="8" creationId="{143D9F13-CF46-0F78-11B4-734D866184E8}"/>
            </ac:spMkLst>
          </pc:spChg>
          <pc:spChg chg="add">
            <ac:chgData name="andres rendo sanchez" userId="1d3ea28edc38020e" providerId="LiveId" clId="{E8E9EEE1-CE0B-4476-8BC1-775B0E5967C8}" dt="2024-01-29T23:17:28.916" v="144"/>
            <ac:spMkLst>
              <pc:docMk/>
              <pc:sldMasterMk cId="2298236788" sldId="2147483662"/>
              <pc:sldLayoutMk cId="1954911998" sldId="2147483665"/>
              <ac:spMk id="10" creationId="{3C5F31FB-D5B3-8E5C-E624-9936A329A6C3}"/>
            </ac:spMkLst>
          </pc:spChg>
          <pc:graphicFrameChg chg="add">
            <ac:chgData name="andres rendo sanchez" userId="1d3ea28edc38020e" providerId="LiveId" clId="{E8E9EEE1-CE0B-4476-8BC1-775B0E5967C8}" dt="2024-01-29T23:17:28.916" v="144"/>
            <ac:graphicFrameMkLst>
              <pc:docMk/>
              <pc:sldMasterMk cId="2298236788" sldId="2147483662"/>
              <pc:sldLayoutMk cId="1954911998" sldId="2147483665"/>
              <ac:graphicFrameMk id="7" creationId="{390C78C2-B07D-FE0B-AD6A-3A3B7852A329}"/>
            </ac:graphicFrameMkLst>
          </pc:graphicFrameChg>
          <pc:picChg chg="add">
            <ac:chgData name="andres rendo sanchez" userId="1d3ea28edc38020e" providerId="LiveId" clId="{E8E9EEE1-CE0B-4476-8BC1-775B0E5967C8}" dt="2024-01-29T23:17:28.916" v="144"/>
            <ac:picMkLst>
              <pc:docMk/>
              <pc:sldMasterMk cId="2298236788" sldId="2147483662"/>
              <pc:sldLayoutMk cId="1954911998" sldId="2147483665"/>
              <ac:picMk id="9" creationId="{E312B2AF-0025-848D-8FD5-760BD5B81C1E}"/>
            </ac:picMkLst>
          </pc:picChg>
        </pc:sldLayoutChg>
        <pc:sldLayoutChg chg="addSp">
          <pc:chgData name="andres rendo sanchez" userId="1d3ea28edc38020e" providerId="LiveId" clId="{E8E9EEE1-CE0B-4476-8BC1-775B0E5967C8}" dt="2024-01-29T23:17:28.916" v="144"/>
          <pc:sldLayoutMkLst>
            <pc:docMk/>
            <pc:sldMasterMk cId="2298236788" sldId="2147483662"/>
            <pc:sldLayoutMk cId="1262618559" sldId="2147483666"/>
          </pc:sldLayoutMkLst>
          <pc:graphicFrameChg chg="add">
            <ac:chgData name="andres rendo sanchez" userId="1d3ea28edc38020e" providerId="LiveId" clId="{E8E9EEE1-CE0B-4476-8BC1-775B0E5967C8}" dt="2024-01-29T23:17:28.916" v="144"/>
            <ac:graphicFrameMkLst>
              <pc:docMk/>
              <pc:sldMasterMk cId="2298236788" sldId="2147483662"/>
              <pc:sldLayoutMk cId="1262618559" sldId="2147483666"/>
              <ac:graphicFrameMk id="5" creationId="{8E8F95F9-1E9E-19C0-6842-84F25E41DC96}"/>
            </ac:graphicFrameMkLst>
          </pc:graphicFrameChg>
        </pc:sldLayoutChg>
        <pc:sldLayoutChg chg="addSp">
          <pc:chgData name="andres rendo sanchez" userId="1d3ea28edc38020e" providerId="LiveId" clId="{E8E9EEE1-CE0B-4476-8BC1-775B0E5967C8}" dt="2024-01-29T23:17:28.916" v="144"/>
          <pc:sldLayoutMkLst>
            <pc:docMk/>
            <pc:sldMasterMk cId="2298236788" sldId="2147483662"/>
            <pc:sldLayoutMk cId="1041707211" sldId="2147483667"/>
          </pc:sldLayoutMkLst>
          <pc:graphicFrameChg chg="add">
            <ac:chgData name="andres rendo sanchez" userId="1d3ea28edc38020e" providerId="LiveId" clId="{E8E9EEE1-CE0B-4476-8BC1-775B0E5967C8}" dt="2024-01-29T23:17:28.916" v="144"/>
            <ac:graphicFrameMkLst>
              <pc:docMk/>
              <pc:sldMasterMk cId="2298236788" sldId="2147483662"/>
              <pc:sldLayoutMk cId="1041707211" sldId="2147483667"/>
              <ac:graphicFrameMk id="7" creationId="{3983A47A-0B57-403C-5837-00C98DC9E5FF}"/>
            </ac:graphicFrameMkLst>
          </pc:graphicFrameChg>
        </pc:sldLayoutChg>
        <pc:sldLayoutChg chg="addSp">
          <pc:chgData name="andres rendo sanchez" userId="1d3ea28edc38020e" providerId="LiveId" clId="{E8E9EEE1-CE0B-4476-8BC1-775B0E5967C8}" dt="2024-01-29T23:17:28.916" v="144"/>
          <pc:sldLayoutMkLst>
            <pc:docMk/>
            <pc:sldMasterMk cId="2298236788" sldId="2147483662"/>
            <pc:sldLayoutMk cId="2465424009" sldId="2147483668"/>
          </pc:sldLayoutMkLst>
          <pc:graphicFrameChg chg="add">
            <ac:chgData name="andres rendo sanchez" userId="1d3ea28edc38020e" providerId="LiveId" clId="{E8E9EEE1-CE0B-4476-8BC1-775B0E5967C8}" dt="2024-01-29T23:17:28.916" v="144"/>
            <ac:graphicFrameMkLst>
              <pc:docMk/>
              <pc:sldMasterMk cId="2298236788" sldId="2147483662"/>
              <pc:sldLayoutMk cId="2465424009" sldId="2147483668"/>
              <ac:graphicFrameMk id="3" creationId="{1902DD36-81B4-359A-63A7-C934D5709686}"/>
            </ac:graphicFrameMkLst>
          </pc:graphicFrameChg>
        </pc:sldLayoutChg>
        <pc:sldLayoutChg chg="addSp">
          <pc:chgData name="andres rendo sanchez" userId="1d3ea28edc38020e" providerId="LiveId" clId="{E8E9EEE1-CE0B-4476-8BC1-775B0E5967C8}" dt="2024-01-29T23:17:28.916" v="144"/>
          <pc:sldLayoutMkLst>
            <pc:docMk/>
            <pc:sldMasterMk cId="2298236788" sldId="2147483662"/>
            <pc:sldLayoutMk cId="1977841039" sldId="2147483669"/>
          </pc:sldLayoutMkLst>
          <pc:spChg chg="add">
            <ac:chgData name="andres rendo sanchez" userId="1d3ea28edc38020e" providerId="LiveId" clId="{E8E9EEE1-CE0B-4476-8BC1-775B0E5967C8}" dt="2024-01-29T23:17:28.916" v="144"/>
            <ac:spMkLst>
              <pc:docMk/>
              <pc:sldMasterMk cId="2298236788" sldId="2147483662"/>
              <pc:sldLayoutMk cId="1977841039" sldId="2147483669"/>
              <ac:spMk id="2" creationId="{FB75C36E-5AB4-E543-5531-6302C57782E4}"/>
            </ac:spMkLst>
          </pc:spChg>
          <pc:spChg chg="add">
            <ac:chgData name="andres rendo sanchez" userId="1d3ea28edc38020e" providerId="LiveId" clId="{E8E9EEE1-CE0B-4476-8BC1-775B0E5967C8}" dt="2024-01-29T23:17:28.916" v="144"/>
            <ac:spMkLst>
              <pc:docMk/>
              <pc:sldMasterMk cId="2298236788" sldId="2147483662"/>
              <pc:sldLayoutMk cId="1977841039" sldId="2147483669"/>
              <ac:spMk id="3" creationId="{EF082EFC-99DA-15CC-AF54-989132FD2B87}"/>
            </ac:spMkLst>
          </pc:spChg>
          <pc:picChg chg="add">
            <ac:chgData name="andres rendo sanchez" userId="1d3ea28edc38020e" providerId="LiveId" clId="{E8E9EEE1-CE0B-4476-8BC1-775B0E5967C8}" dt="2024-01-29T23:17:28.916" v="144"/>
            <ac:picMkLst>
              <pc:docMk/>
              <pc:sldMasterMk cId="2298236788" sldId="2147483662"/>
              <pc:sldLayoutMk cId="1977841039" sldId="2147483669"/>
              <ac:picMk id="4" creationId="{CBF2E98C-DF9B-694D-9DED-8B8E34B22DEE}"/>
            </ac:picMkLst>
          </pc:picChg>
        </pc:sldLayoutChg>
        <pc:sldLayoutChg chg="addSp">
          <pc:chgData name="andres rendo sanchez" userId="1d3ea28edc38020e" providerId="LiveId" clId="{E8E9EEE1-CE0B-4476-8BC1-775B0E5967C8}" dt="2024-01-29T23:17:28.916" v="144"/>
          <pc:sldLayoutMkLst>
            <pc:docMk/>
            <pc:sldMasterMk cId="2298236788" sldId="2147483662"/>
            <pc:sldLayoutMk cId="1536959020" sldId="2147483670"/>
          </pc:sldLayoutMkLst>
          <pc:graphicFrameChg chg="add">
            <ac:chgData name="andres rendo sanchez" userId="1d3ea28edc38020e" providerId="LiveId" clId="{E8E9EEE1-CE0B-4476-8BC1-775B0E5967C8}" dt="2024-01-29T23:17:28.916" v="144"/>
            <ac:graphicFrameMkLst>
              <pc:docMk/>
              <pc:sldMasterMk cId="2298236788" sldId="2147483662"/>
              <pc:sldLayoutMk cId="1536959020" sldId="2147483670"/>
              <ac:graphicFrameMk id="5" creationId="{2C51C503-4748-DC7D-272F-31FAED515EBA}"/>
            </ac:graphicFrameMkLst>
          </pc:graphicFrameChg>
        </pc:sldLayoutChg>
        <pc:sldLayoutChg chg="addSp">
          <pc:chgData name="andres rendo sanchez" userId="1d3ea28edc38020e" providerId="LiveId" clId="{E8E9EEE1-CE0B-4476-8BC1-775B0E5967C8}" dt="2024-01-29T23:17:28.916" v="144"/>
          <pc:sldLayoutMkLst>
            <pc:docMk/>
            <pc:sldMasterMk cId="2298236788" sldId="2147483662"/>
            <pc:sldLayoutMk cId="1137286959" sldId="2147483671"/>
          </pc:sldLayoutMkLst>
          <pc:graphicFrameChg chg="add">
            <ac:chgData name="andres rendo sanchez" userId="1d3ea28edc38020e" providerId="LiveId" clId="{E8E9EEE1-CE0B-4476-8BC1-775B0E5967C8}" dt="2024-01-29T23:17:28.916" v="144"/>
            <ac:graphicFrameMkLst>
              <pc:docMk/>
              <pc:sldMasterMk cId="2298236788" sldId="2147483662"/>
              <pc:sldLayoutMk cId="1137286959" sldId="2147483671"/>
              <ac:graphicFrameMk id="5" creationId="{80CA2A38-AF74-C2DD-C5D7-18CB4F0A7A07}"/>
            </ac:graphicFrameMkLst>
          </pc:graphicFrameChg>
        </pc:sldLayoutChg>
        <pc:sldLayoutChg chg="addSp">
          <pc:chgData name="andres rendo sanchez" userId="1d3ea28edc38020e" providerId="LiveId" clId="{E8E9EEE1-CE0B-4476-8BC1-775B0E5967C8}" dt="2024-01-29T23:17:28.916" v="144"/>
          <pc:sldLayoutMkLst>
            <pc:docMk/>
            <pc:sldMasterMk cId="2298236788" sldId="2147483662"/>
            <pc:sldLayoutMk cId="816643106" sldId="2147483672"/>
          </pc:sldLayoutMkLst>
          <pc:graphicFrameChg chg="add">
            <ac:chgData name="andres rendo sanchez" userId="1d3ea28edc38020e" providerId="LiveId" clId="{E8E9EEE1-CE0B-4476-8BC1-775B0E5967C8}" dt="2024-01-29T23:17:28.916" v="144"/>
            <ac:graphicFrameMkLst>
              <pc:docMk/>
              <pc:sldMasterMk cId="2298236788" sldId="2147483662"/>
              <pc:sldLayoutMk cId="816643106" sldId="2147483672"/>
              <ac:graphicFrameMk id="4" creationId="{26FB267C-206B-F000-3E97-EF06F5AA2A8A}"/>
            </ac:graphicFrameMkLst>
          </pc:graphicFrameChg>
        </pc:sldLayoutChg>
        <pc:sldLayoutChg chg="addSp">
          <pc:chgData name="andres rendo sanchez" userId="1d3ea28edc38020e" providerId="LiveId" clId="{E8E9EEE1-CE0B-4476-8BC1-775B0E5967C8}" dt="2024-01-29T23:17:28.916" v="144"/>
          <pc:sldLayoutMkLst>
            <pc:docMk/>
            <pc:sldMasterMk cId="2298236788" sldId="2147483662"/>
            <pc:sldLayoutMk cId="1824306703" sldId="2147483673"/>
          </pc:sldLayoutMkLst>
          <pc:graphicFrameChg chg="add">
            <ac:chgData name="andres rendo sanchez" userId="1d3ea28edc38020e" providerId="LiveId" clId="{E8E9EEE1-CE0B-4476-8BC1-775B0E5967C8}" dt="2024-01-29T23:17:28.916" v="144"/>
            <ac:graphicFrameMkLst>
              <pc:docMk/>
              <pc:sldMasterMk cId="2298236788" sldId="2147483662"/>
              <pc:sldLayoutMk cId="1824306703" sldId="2147483673"/>
              <ac:graphicFrameMk id="4" creationId="{C08AD20A-3DEA-4C33-DC38-A1A7BDFC6D4D}"/>
            </ac:graphicFrameMkLst>
          </pc:graphicFrameChg>
        </pc:sldLayoutChg>
        <pc:sldLayoutChg chg="addSp delSp">
          <pc:chgData name="andres rendo sanchez" userId="1d3ea28edc38020e" providerId="LiveId" clId="{E8E9EEE1-CE0B-4476-8BC1-775B0E5967C8}" dt="2024-01-29T23:17:35.999" v="145"/>
          <pc:sldLayoutMkLst>
            <pc:docMk/>
            <pc:sldMasterMk cId="2298236788" sldId="2147483662"/>
            <pc:sldLayoutMk cId="4143416878" sldId="2147483674"/>
          </pc:sldLayoutMkLst>
          <pc:spChg chg="add del">
            <ac:chgData name="andres rendo sanchez" userId="1d3ea28edc38020e" providerId="LiveId" clId="{E8E9EEE1-CE0B-4476-8BC1-775B0E5967C8}" dt="2024-01-29T23:17:35.999" v="145"/>
            <ac:spMkLst>
              <pc:docMk/>
              <pc:sldMasterMk cId="2298236788" sldId="2147483662"/>
              <pc:sldLayoutMk cId="4143416878" sldId="2147483674"/>
              <ac:spMk id="3" creationId="{00000000-0000-0000-0000-000000000000}"/>
            </ac:spMkLst>
          </pc:spChg>
        </pc:sldLayoutChg>
      </pc:sldMasterChg>
      <pc:sldMasterChg chg="addSp modSldLayout">
        <pc:chgData name="andres rendo sanchez" userId="1d3ea28edc38020e" providerId="LiveId" clId="{E8E9EEE1-CE0B-4476-8BC1-775B0E5967C8}" dt="2024-01-29T23:18:07.347" v="147"/>
        <pc:sldMasterMkLst>
          <pc:docMk/>
          <pc:sldMasterMk cId="3174694578" sldId="2147483675"/>
        </pc:sldMasterMkLst>
        <pc:graphicFrameChg chg="add">
          <ac:chgData name="andres rendo sanchez" userId="1d3ea28edc38020e" providerId="LiveId" clId="{E8E9EEE1-CE0B-4476-8BC1-775B0E5967C8}" dt="2024-01-29T23:18:07.347" v="147"/>
          <ac:graphicFrameMkLst>
            <pc:docMk/>
            <pc:sldMasterMk cId="3174694578" sldId="2147483675"/>
            <ac:graphicFrameMk id="7" creationId="{4BE0C2BD-A997-9A13-7A04-3B5D7BE87657}"/>
          </ac:graphicFrameMkLst>
        </pc:graphicFrameChg>
        <pc:sldLayoutChg chg="addSp">
          <pc:chgData name="andres rendo sanchez" userId="1d3ea28edc38020e" providerId="LiveId" clId="{E8E9EEE1-CE0B-4476-8BC1-775B0E5967C8}" dt="2024-01-29T23:18:07.347" v="147"/>
          <pc:sldLayoutMkLst>
            <pc:docMk/>
            <pc:sldMasterMk cId="3174694578" sldId="2147483675"/>
            <pc:sldLayoutMk cId="1511660566" sldId="2147483676"/>
          </pc:sldLayoutMkLst>
          <pc:spChg chg="add">
            <ac:chgData name="andres rendo sanchez" userId="1d3ea28edc38020e" providerId="LiveId" clId="{E8E9EEE1-CE0B-4476-8BC1-775B0E5967C8}" dt="2024-01-29T23:18:07.347" v="147"/>
            <ac:spMkLst>
              <pc:docMk/>
              <pc:sldMasterMk cId="3174694578" sldId="2147483675"/>
              <pc:sldLayoutMk cId="1511660566" sldId="2147483676"/>
              <ac:spMk id="6" creationId="{F943EA0E-9824-F187-7DF8-0FF55EC3D8B8}"/>
            </ac:spMkLst>
          </pc:spChg>
          <pc:spChg chg="add">
            <ac:chgData name="andres rendo sanchez" userId="1d3ea28edc38020e" providerId="LiveId" clId="{E8E9EEE1-CE0B-4476-8BC1-775B0E5967C8}" dt="2024-01-29T23:18:07.347" v="147"/>
            <ac:spMkLst>
              <pc:docMk/>
              <pc:sldMasterMk cId="3174694578" sldId="2147483675"/>
              <pc:sldLayoutMk cId="1511660566" sldId="2147483676"/>
              <ac:spMk id="10" creationId="{9DACFC6C-FC85-3265-AFEB-924A7D8C31CC}"/>
            </ac:spMkLst>
          </pc:spChg>
          <pc:graphicFrameChg chg="add">
            <ac:chgData name="andres rendo sanchez" userId="1d3ea28edc38020e" providerId="LiveId" clId="{E8E9EEE1-CE0B-4476-8BC1-775B0E5967C8}" dt="2024-01-29T23:18:07.347" v="147"/>
            <ac:graphicFrameMkLst>
              <pc:docMk/>
              <pc:sldMasterMk cId="3174694578" sldId="2147483675"/>
              <pc:sldLayoutMk cId="1511660566" sldId="2147483676"/>
              <ac:graphicFrameMk id="5" creationId="{23D6F7B2-2247-8DAA-23BA-1DFF4A8317A5}"/>
            </ac:graphicFrameMkLst>
          </pc:graphicFrameChg>
        </pc:sldLayoutChg>
        <pc:sldLayoutChg chg="addSp">
          <pc:chgData name="andres rendo sanchez" userId="1d3ea28edc38020e" providerId="LiveId" clId="{E8E9EEE1-CE0B-4476-8BC1-775B0E5967C8}" dt="2024-01-29T23:18:07.347" v="147"/>
          <pc:sldLayoutMkLst>
            <pc:docMk/>
            <pc:sldMasterMk cId="3174694578" sldId="2147483675"/>
            <pc:sldLayoutMk cId="641277075" sldId="2147483677"/>
          </pc:sldLayoutMkLst>
          <pc:graphicFrameChg chg="add">
            <ac:chgData name="andres rendo sanchez" userId="1d3ea28edc38020e" providerId="LiveId" clId="{E8E9EEE1-CE0B-4476-8BC1-775B0E5967C8}" dt="2024-01-29T23:18:07.347" v="147"/>
            <ac:graphicFrameMkLst>
              <pc:docMk/>
              <pc:sldMasterMk cId="3174694578" sldId="2147483675"/>
              <pc:sldLayoutMk cId="641277075" sldId="2147483677"/>
              <ac:graphicFrameMk id="7" creationId="{EFEC0C4A-1261-CCC5-E689-2EAFB354DCD8}"/>
            </ac:graphicFrameMkLst>
          </pc:graphicFrameChg>
        </pc:sldLayoutChg>
        <pc:sldLayoutChg chg="addSp">
          <pc:chgData name="andres rendo sanchez" userId="1d3ea28edc38020e" providerId="LiveId" clId="{E8E9EEE1-CE0B-4476-8BC1-775B0E5967C8}" dt="2024-01-29T23:18:07.347" v="147"/>
          <pc:sldLayoutMkLst>
            <pc:docMk/>
            <pc:sldMasterMk cId="3174694578" sldId="2147483675"/>
            <pc:sldLayoutMk cId="2104713796" sldId="2147483678"/>
          </pc:sldLayoutMkLst>
          <pc:spChg chg="add">
            <ac:chgData name="andres rendo sanchez" userId="1d3ea28edc38020e" providerId="LiveId" clId="{E8E9EEE1-CE0B-4476-8BC1-775B0E5967C8}" dt="2024-01-29T23:18:07.347" v="147"/>
            <ac:spMkLst>
              <pc:docMk/>
              <pc:sldMasterMk cId="3174694578" sldId="2147483675"/>
              <pc:sldLayoutMk cId="2104713796" sldId="2147483678"/>
              <ac:spMk id="8" creationId="{A6FE315D-3084-3ED9-E889-3CBA543C067C}"/>
            </ac:spMkLst>
          </pc:spChg>
          <pc:spChg chg="add">
            <ac:chgData name="andres rendo sanchez" userId="1d3ea28edc38020e" providerId="LiveId" clId="{E8E9EEE1-CE0B-4476-8BC1-775B0E5967C8}" dt="2024-01-29T23:18:07.347" v="147"/>
            <ac:spMkLst>
              <pc:docMk/>
              <pc:sldMasterMk cId="3174694578" sldId="2147483675"/>
              <pc:sldLayoutMk cId="2104713796" sldId="2147483678"/>
              <ac:spMk id="10" creationId="{E2FFABD8-E3C5-6935-0C81-258915ED3694}"/>
            </ac:spMkLst>
          </pc:spChg>
          <pc:graphicFrameChg chg="add">
            <ac:chgData name="andres rendo sanchez" userId="1d3ea28edc38020e" providerId="LiveId" clId="{E8E9EEE1-CE0B-4476-8BC1-775B0E5967C8}" dt="2024-01-29T23:18:07.347" v="147"/>
            <ac:graphicFrameMkLst>
              <pc:docMk/>
              <pc:sldMasterMk cId="3174694578" sldId="2147483675"/>
              <pc:sldLayoutMk cId="2104713796" sldId="2147483678"/>
              <ac:graphicFrameMk id="7" creationId="{311EE4EE-7C65-93AD-EB94-46B49DC594F8}"/>
            </ac:graphicFrameMkLst>
          </pc:graphicFrameChg>
          <pc:picChg chg="add">
            <ac:chgData name="andres rendo sanchez" userId="1d3ea28edc38020e" providerId="LiveId" clId="{E8E9EEE1-CE0B-4476-8BC1-775B0E5967C8}" dt="2024-01-29T23:18:07.347" v="147"/>
            <ac:picMkLst>
              <pc:docMk/>
              <pc:sldMasterMk cId="3174694578" sldId="2147483675"/>
              <pc:sldLayoutMk cId="2104713796" sldId="2147483678"/>
              <ac:picMk id="9" creationId="{41E256D5-FFC0-F1AD-538A-72B30A0774BB}"/>
            </ac:picMkLst>
          </pc:picChg>
        </pc:sldLayoutChg>
        <pc:sldLayoutChg chg="addSp">
          <pc:chgData name="andres rendo sanchez" userId="1d3ea28edc38020e" providerId="LiveId" clId="{E8E9EEE1-CE0B-4476-8BC1-775B0E5967C8}" dt="2024-01-29T23:18:07.347" v="147"/>
          <pc:sldLayoutMkLst>
            <pc:docMk/>
            <pc:sldMasterMk cId="3174694578" sldId="2147483675"/>
            <pc:sldLayoutMk cId="303174711" sldId="2147483679"/>
          </pc:sldLayoutMkLst>
          <pc:graphicFrameChg chg="add">
            <ac:chgData name="andres rendo sanchez" userId="1d3ea28edc38020e" providerId="LiveId" clId="{E8E9EEE1-CE0B-4476-8BC1-775B0E5967C8}" dt="2024-01-29T23:18:07.347" v="147"/>
            <ac:graphicFrameMkLst>
              <pc:docMk/>
              <pc:sldMasterMk cId="3174694578" sldId="2147483675"/>
              <pc:sldLayoutMk cId="303174711" sldId="2147483679"/>
              <ac:graphicFrameMk id="8" creationId="{93C87C19-9D1D-517E-4476-6EE4883F2B8D}"/>
            </ac:graphicFrameMkLst>
          </pc:graphicFrameChg>
        </pc:sldLayoutChg>
        <pc:sldLayoutChg chg="addSp">
          <pc:chgData name="andres rendo sanchez" userId="1d3ea28edc38020e" providerId="LiveId" clId="{E8E9EEE1-CE0B-4476-8BC1-775B0E5967C8}" dt="2024-01-29T23:18:07.347" v="147"/>
          <pc:sldLayoutMkLst>
            <pc:docMk/>
            <pc:sldMasterMk cId="3174694578" sldId="2147483675"/>
            <pc:sldLayoutMk cId="2311448083" sldId="2147483680"/>
          </pc:sldLayoutMkLst>
          <pc:graphicFrameChg chg="add">
            <ac:chgData name="andres rendo sanchez" userId="1d3ea28edc38020e" providerId="LiveId" clId="{E8E9EEE1-CE0B-4476-8BC1-775B0E5967C8}" dt="2024-01-29T23:18:07.347" v="147"/>
            <ac:graphicFrameMkLst>
              <pc:docMk/>
              <pc:sldMasterMk cId="3174694578" sldId="2147483675"/>
              <pc:sldLayoutMk cId="2311448083" sldId="2147483680"/>
              <ac:graphicFrameMk id="2" creationId="{450FF4CD-8504-CE56-53C6-55531DE62499}"/>
            </ac:graphicFrameMkLst>
          </pc:graphicFrameChg>
        </pc:sldLayoutChg>
        <pc:sldLayoutChg chg="addSp">
          <pc:chgData name="andres rendo sanchez" userId="1d3ea28edc38020e" providerId="LiveId" clId="{E8E9EEE1-CE0B-4476-8BC1-775B0E5967C8}" dt="2024-01-29T23:18:07.347" v="147"/>
          <pc:sldLayoutMkLst>
            <pc:docMk/>
            <pc:sldMasterMk cId="3174694578" sldId="2147483675"/>
            <pc:sldLayoutMk cId="1805019879" sldId="2147483681"/>
          </pc:sldLayoutMkLst>
          <pc:graphicFrameChg chg="add">
            <ac:chgData name="andres rendo sanchez" userId="1d3ea28edc38020e" providerId="LiveId" clId="{E8E9EEE1-CE0B-4476-8BC1-775B0E5967C8}" dt="2024-01-29T23:18:07.347" v="147"/>
            <ac:graphicFrameMkLst>
              <pc:docMk/>
              <pc:sldMasterMk cId="3174694578" sldId="2147483675"/>
              <pc:sldLayoutMk cId="1805019879" sldId="2147483681"/>
              <ac:graphicFrameMk id="2" creationId="{0F85B324-6262-4CE1-FCA7-B59447329FEF}"/>
            </ac:graphicFrameMkLst>
          </pc:graphicFrameChg>
        </pc:sldLayoutChg>
        <pc:sldLayoutChg chg="addSp">
          <pc:chgData name="andres rendo sanchez" userId="1d3ea28edc38020e" providerId="LiveId" clId="{E8E9EEE1-CE0B-4476-8BC1-775B0E5967C8}" dt="2024-01-29T23:18:07.347" v="147"/>
          <pc:sldLayoutMkLst>
            <pc:docMk/>
            <pc:sldMasterMk cId="3174694578" sldId="2147483675"/>
            <pc:sldLayoutMk cId="1304874745" sldId="2147483682"/>
          </pc:sldLayoutMkLst>
          <pc:spChg chg="add">
            <ac:chgData name="andres rendo sanchez" userId="1d3ea28edc38020e" providerId="LiveId" clId="{E8E9EEE1-CE0B-4476-8BC1-775B0E5967C8}" dt="2024-01-29T23:18:07.347" v="147"/>
            <ac:spMkLst>
              <pc:docMk/>
              <pc:sldMasterMk cId="3174694578" sldId="2147483675"/>
              <pc:sldLayoutMk cId="1304874745" sldId="2147483682"/>
              <ac:spMk id="5" creationId="{191D8927-F970-173E-FA2E-20AD21025E8A}"/>
            </ac:spMkLst>
          </pc:spChg>
          <pc:spChg chg="add">
            <ac:chgData name="andres rendo sanchez" userId="1d3ea28edc38020e" providerId="LiveId" clId="{E8E9EEE1-CE0B-4476-8BC1-775B0E5967C8}" dt="2024-01-29T23:18:07.347" v="147"/>
            <ac:spMkLst>
              <pc:docMk/>
              <pc:sldMasterMk cId="3174694578" sldId="2147483675"/>
              <pc:sldLayoutMk cId="1304874745" sldId="2147483682"/>
              <ac:spMk id="6" creationId="{0C980145-C40A-8B43-3427-AAF3BCBC3DEE}"/>
            </ac:spMkLst>
          </pc:spChg>
          <pc:picChg chg="add">
            <ac:chgData name="andres rendo sanchez" userId="1d3ea28edc38020e" providerId="LiveId" clId="{E8E9EEE1-CE0B-4476-8BC1-775B0E5967C8}" dt="2024-01-29T23:18:07.347" v="147"/>
            <ac:picMkLst>
              <pc:docMk/>
              <pc:sldMasterMk cId="3174694578" sldId="2147483675"/>
              <pc:sldLayoutMk cId="1304874745" sldId="2147483682"/>
              <ac:picMk id="7" creationId="{C5E7E4F7-375F-1DF3-EF5F-369303EA46FF}"/>
            </ac:picMkLst>
          </pc:picChg>
        </pc:sldLayoutChg>
        <pc:sldLayoutChg chg="addSp">
          <pc:chgData name="andres rendo sanchez" userId="1d3ea28edc38020e" providerId="LiveId" clId="{E8E9EEE1-CE0B-4476-8BC1-775B0E5967C8}" dt="2024-01-29T23:18:07.347" v="147"/>
          <pc:sldLayoutMkLst>
            <pc:docMk/>
            <pc:sldMasterMk cId="3174694578" sldId="2147483675"/>
            <pc:sldLayoutMk cId="3624586890" sldId="2147483683"/>
          </pc:sldLayoutMkLst>
          <pc:graphicFrameChg chg="add">
            <ac:chgData name="andres rendo sanchez" userId="1d3ea28edc38020e" providerId="LiveId" clId="{E8E9EEE1-CE0B-4476-8BC1-775B0E5967C8}" dt="2024-01-29T23:18:07.347" v="147"/>
            <ac:graphicFrameMkLst>
              <pc:docMk/>
              <pc:sldMasterMk cId="3174694578" sldId="2147483675"/>
              <pc:sldLayoutMk cId="3624586890" sldId="2147483683"/>
              <ac:graphicFrameMk id="8" creationId="{5FA1C7C3-7356-512C-B62C-07E5104B4EB8}"/>
            </ac:graphicFrameMkLst>
          </pc:graphicFrameChg>
        </pc:sldLayoutChg>
        <pc:sldLayoutChg chg="addSp">
          <pc:chgData name="andres rendo sanchez" userId="1d3ea28edc38020e" providerId="LiveId" clId="{E8E9EEE1-CE0B-4476-8BC1-775B0E5967C8}" dt="2024-01-29T23:18:07.347" v="147"/>
          <pc:sldLayoutMkLst>
            <pc:docMk/>
            <pc:sldMasterMk cId="3174694578" sldId="2147483675"/>
            <pc:sldLayoutMk cId="1781718370" sldId="2147483684"/>
          </pc:sldLayoutMkLst>
          <pc:graphicFrameChg chg="add">
            <ac:chgData name="andres rendo sanchez" userId="1d3ea28edc38020e" providerId="LiveId" clId="{E8E9EEE1-CE0B-4476-8BC1-775B0E5967C8}" dt="2024-01-29T23:18:07.347" v="147"/>
            <ac:graphicFrameMkLst>
              <pc:docMk/>
              <pc:sldMasterMk cId="3174694578" sldId="2147483675"/>
              <pc:sldLayoutMk cId="1781718370" sldId="2147483684"/>
              <ac:graphicFrameMk id="5" creationId="{8C4822C7-1468-802A-A877-3107333ECF5B}"/>
            </ac:graphicFrameMkLst>
          </pc:graphicFrameChg>
        </pc:sldLayoutChg>
        <pc:sldLayoutChg chg="addSp">
          <pc:chgData name="andres rendo sanchez" userId="1d3ea28edc38020e" providerId="LiveId" clId="{E8E9EEE1-CE0B-4476-8BC1-775B0E5967C8}" dt="2024-01-29T23:18:07.347" v="147"/>
          <pc:sldLayoutMkLst>
            <pc:docMk/>
            <pc:sldMasterMk cId="3174694578" sldId="2147483675"/>
            <pc:sldLayoutMk cId="1625478041" sldId="2147483685"/>
          </pc:sldLayoutMkLst>
          <pc:graphicFrameChg chg="add">
            <ac:chgData name="andres rendo sanchez" userId="1d3ea28edc38020e" providerId="LiveId" clId="{E8E9EEE1-CE0B-4476-8BC1-775B0E5967C8}" dt="2024-01-29T23:18:07.347" v="147"/>
            <ac:graphicFrameMkLst>
              <pc:docMk/>
              <pc:sldMasterMk cId="3174694578" sldId="2147483675"/>
              <pc:sldLayoutMk cId="1625478041" sldId="2147483685"/>
              <ac:graphicFrameMk id="7" creationId="{D7CFEAC9-A511-576B-A216-FF1B16446B28}"/>
            </ac:graphicFrameMkLst>
          </pc:graphicFrameChg>
        </pc:sldLayoutChg>
        <pc:sldLayoutChg chg="addSp">
          <pc:chgData name="andres rendo sanchez" userId="1d3ea28edc38020e" providerId="LiveId" clId="{E8E9EEE1-CE0B-4476-8BC1-775B0E5967C8}" dt="2024-01-29T23:18:07.347" v="147"/>
          <pc:sldLayoutMkLst>
            <pc:docMk/>
            <pc:sldMasterMk cId="3174694578" sldId="2147483675"/>
            <pc:sldLayoutMk cId="643838449" sldId="2147483686"/>
          </pc:sldLayoutMkLst>
          <pc:graphicFrameChg chg="add">
            <ac:chgData name="andres rendo sanchez" userId="1d3ea28edc38020e" providerId="LiveId" clId="{E8E9EEE1-CE0B-4476-8BC1-775B0E5967C8}" dt="2024-01-29T23:18:07.347" v="147"/>
            <ac:graphicFrameMkLst>
              <pc:docMk/>
              <pc:sldMasterMk cId="3174694578" sldId="2147483675"/>
              <pc:sldLayoutMk cId="643838449" sldId="2147483686"/>
              <ac:graphicFrameMk id="7" creationId="{31F7550B-2F75-921C-76B6-914945800EB5}"/>
            </ac:graphicFrameMkLst>
          </pc:graphicFrameChg>
        </pc:sldLayoutChg>
      </pc:sldMasterChg>
    </pc:docChg>
  </pc:docChgLst>
  <pc:docChgLst>
    <pc:chgData name="Valeria Monterrubio Castillo" userId="74e6b25d-93d1-4610-8db5-edd678c07fad" providerId="ADAL" clId="{CB779334-254B-44A1-9353-2B491CE9777B}"/>
    <pc:docChg chg="modSld">
      <pc:chgData name="Valeria Monterrubio Castillo" userId="74e6b25d-93d1-4610-8db5-edd678c07fad" providerId="ADAL" clId="{CB779334-254B-44A1-9353-2B491CE9777B}" dt="2023-05-11T23:29:50.463" v="35"/>
      <pc:docMkLst>
        <pc:docMk/>
      </pc:docMkLst>
      <pc:sldChg chg="modSp mod">
        <pc:chgData name="Valeria Monterrubio Castillo" userId="74e6b25d-93d1-4610-8db5-edd678c07fad" providerId="ADAL" clId="{CB779334-254B-44A1-9353-2B491CE9777B}" dt="2023-05-11T23:29:01.005" v="34" actId="1038"/>
        <pc:sldMkLst>
          <pc:docMk/>
          <pc:sldMk cId="1463238368" sldId="2147374727"/>
        </pc:sldMkLst>
        <pc:spChg chg="mod">
          <ac:chgData name="Valeria Monterrubio Castillo" userId="74e6b25d-93d1-4610-8db5-edd678c07fad" providerId="ADAL" clId="{CB779334-254B-44A1-9353-2B491CE9777B}" dt="2023-05-11T23:28:43.128" v="18" actId="14100"/>
          <ac:spMkLst>
            <pc:docMk/>
            <pc:sldMk cId="1463238368" sldId="2147374727"/>
            <ac:spMk id="58" creationId="{3BF96F08-FF5E-3EE0-E989-F9B15D779DBF}"/>
          </ac:spMkLst>
        </pc:spChg>
        <pc:spChg chg="mod">
          <ac:chgData name="Valeria Monterrubio Castillo" userId="74e6b25d-93d1-4610-8db5-edd678c07fad" providerId="ADAL" clId="{CB779334-254B-44A1-9353-2B491CE9777B}" dt="2023-05-11T23:29:01.005" v="34" actId="1038"/>
          <ac:spMkLst>
            <pc:docMk/>
            <pc:sldMk cId="1463238368" sldId="2147374727"/>
            <ac:spMk id="59" creationId="{62101383-E08A-F33F-0658-1BDE48BC894A}"/>
          </ac:spMkLst>
        </pc:spChg>
        <pc:spChg chg="mod">
          <ac:chgData name="Valeria Monterrubio Castillo" userId="74e6b25d-93d1-4610-8db5-edd678c07fad" providerId="ADAL" clId="{CB779334-254B-44A1-9353-2B491CE9777B}" dt="2023-05-11T23:29:01.005" v="34" actId="1038"/>
          <ac:spMkLst>
            <pc:docMk/>
            <pc:sldMk cId="1463238368" sldId="2147374727"/>
            <ac:spMk id="60" creationId="{7EBDDCE7-503F-7CA4-8884-F96761286087}"/>
          </ac:spMkLst>
        </pc:spChg>
        <pc:spChg chg="mod">
          <ac:chgData name="Valeria Monterrubio Castillo" userId="74e6b25d-93d1-4610-8db5-edd678c07fad" providerId="ADAL" clId="{CB779334-254B-44A1-9353-2B491CE9777B}" dt="2023-05-11T23:29:01.005" v="34" actId="1038"/>
          <ac:spMkLst>
            <pc:docMk/>
            <pc:sldMk cId="1463238368" sldId="2147374727"/>
            <ac:spMk id="61" creationId="{86593656-D06B-A7B1-2D7F-94FF8F401EB9}"/>
          </ac:spMkLst>
        </pc:spChg>
      </pc:sldChg>
      <pc:sldChg chg="modSp">
        <pc:chgData name="Valeria Monterrubio Castillo" userId="74e6b25d-93d1-4610-8db5-edd678c07fad" providerId="ADAL" clId="{CB779334-254B-44A1-9353-2B491CE9777B}" dt="2023-05-11T23:29:50.463" v="35"/>
        <pc:sldMkLst>
          <pc:docMk/>
          <pc:sldMk cId="2454171709" sldId="2147374728"/>
        </pc:sldMkLst>
        <pc:graphicFrameChg chg="mod">
          <ac:chgData name="Valeria Monterrubio Castillo" userId="74e6b25d-93d1-4610-8db5-edd678c07fad" providerId="ADAL" clId="{CB779334-254B-44A1-9353-2B491CE9777B}" dt="2023-05-11T23:29:50.463" v="35"/>
          <ac:graphicFrameMkLst>
            <pc:docMk/>
            <pc:sldMk cId="2454171709" sldId="2147374728"/>
            <ac:graphicFrameMk id="31" creationId="{DA4D3712-2FD1-8E9A-9473-6B4611626522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B181AE3D-E2F3-439F-A648-50A1ACE28F4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7454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s-MX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83C53D8-701F-4D89-B9B4-CA5094752EB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439014" y="0"/>
            <a:ext cx="4160520" cy="367454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9F85529-239C-4508-A50C-2A867F786A3D}" type="datetimeFigureOut">
              <a:rPr lang="es-MX" smtClean="0"/>
              <a:t>29/01/2024</a:t>
            </a:fld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E6CBE59-45CB-4D3D-9B26-F0698E55C28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947748"/>
            <a:ext cx="4160520" cy="367453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FA86E8C-146D-491D-9866-9C2246A014D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439014" y="6947748"/>
            <a:ext cx="4160520" cy="367453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A1A30E4-0CF8-4439-BC68-EA356D19D5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194886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438458" y="1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F7E01D3-EE45-429E-8EE3-198B6F783B62}" type="datetimeFigureOut">
              <a:rPr lang="es-MX" smtClean="0"/>
              <a:t>29/01/2024</a:t>
            </a:fld>
            <a:endParaRPr lang="es-MX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606675" y="914400"/>
            <a:ext cx="4387850" cy="2468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s-MX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8089200" y="6547200"/>
            <a:ext cx="1512000" cy="76800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ctr"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3937161-051E-4C87-8F8A-A3161C5B21A1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31537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4" Type="http://schemas.openxmlformats.org/officeDocument/2006/relationships/image" Target="../media/image1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Relationship Id="rId4" Type="http://schemas.openxmlformats.org/officeDocument/2006/relationships/image" Target="../media/image1.e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4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4" Type="http://schemas.openxmlformats.org/officeDocument/2006/relationships/image" Target="../media/image1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graphicFrame>
        <p:nvGraphicFramePr>
          <p:cNvPr id="5" name="Objeto 4" hidden="1">
            <a:extLst>
              <a:ext uri="{FF2B5EF4-FFF2-40B4-BE49-F238E27FC236}">
                <a16:creationId xmlns:a16="http://schemas.microsoft.com/office/drawing/2014/main" id="{23D6F7B2-2247-8DAA-23BA-1DFF4A8317A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5404986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3" imgW="425" imgH="424" progId="TCLayout.ActiveDocument.1">
                  <p:embed/>
                </p:oleObj>
              </mc:Choice>
              <mc:Fallback>
                <p:oleObj name="Diapositiva de think-cell" r:id="rId3" imgW="425" imgH="424" progId="TCLayout.ActiveDocument.1">
                  <p:embed/>
                  <p:pic>
                    <p:nvPicPr>
                      <p:cNvPr id="5" name="Objeto 4" hidden="1">
                        <a:extLst>
                          <a:ext uri="{FF2B5EF4-FFF2-40B4-BE49-F238E27FC236}">
                            <a16:creationId xmlns:a16="http://schemas.microsoft.com/office/drawing/2014/main" id="{23D6F7B2-2247-8DAA-23BA-1DFF4A8317A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43EA0E-9824-F187-7DF8-0FF55EC3D8B8}"/>
              </a:ext>
            </a:extLst>
          </p:cNvPr>
          <p:cNvSpPr txBox="1">
            <a:spLocks/>
          </p:cNvSpPr>
          <p:nvPr userDrawn="1"/>
        </p:nvSpPr>
        <p:spPr>
          <a:xfrm>
            <a:off x="5008653" y="6531927"/>
            <a:ext cx="7011423" cy="249385"/>
          </a:xfrm>
          <a:prstGeom prst="rect">
            <a:avLst/>
          </a:prstGeom>
        </p:spPr>
        <p:txBody>
          <a:bodyPr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NTT DATA © 2023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DACFC6C-FC85-3265-AFEB-924A7D8C31CC}"/>
              </a:ext>
            </a:extLst>
          </p:cNvPr>
          <p:cNvSpPr txBox="1">
            <a:spLocks/>
          </p:cNvSpPr>
          <p:nvPr userDrawn="1"/>
        </p:nvSpPr>
        <p:spPr>
          <a:xfrm>
            <a:off x="5008653" y="6363227"/>
            <a:ext cx="7011423" cy="249385"/>
          </a:xfrm>
          <a:prstGeom prst="rect">
            <a:avLst/>
          </a:prstGeom>
        </p:spPr>
        <p:txBody>
          <a:bodyPr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MX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Marzo 2023 ; Ciudad de México</a:t>
            </a:r>
          </a:p>
        </p:txBody>
      </p:sp>
    </p:spTree>
    <p:extLst>
      <p:ext uri="{BB962C8B-B14F-4D97-AF65-F5344CB8AC3E}">
        <p14:creationId xmlns:p14="http://schemas.microsoft.com/office/powerpoint/2010/main" val="151166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E348-6B66-41E0-A472-ADE2C9A4F739}" type="datetime1">
              <a:rPr lang="es-MX" smtClean="0"/>
              <a:t>29/01/2024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DA18-3E60-4CB7-92DE-40F19C1DE7DE}" type="slidenum">
              <a:rPr lang="es-MX" smtClean="0"/>
              <a:t>‹Nº›</a:t>
            </a:fld>
            <a:endParaRPr lang="es-MX" dirty="0"/>
          </a:p>
        </p:txBody>
      </p:sp>
      <p:graphicFrame>
        <p:nvGraphicFramePr>
          <p:cNvPr id="7" name="Objeto 6" hidden="1">
            <a:extLst>
              <a:ext uri="{FF2B5EF4-FFF2-40B4-BE49-F238E27FC236}">
                <a16:creationId xmlns:a16="http://schemas.microsoft.com/office/drawing/2014/main" id="{D7CFEAC9-A511-576B-A216-FF1B16446B2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5039527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3" imgW="425" imgH="424" progId="TCLayout.ActiveDocument.1">
                  <p:embed/>
                </p:oleObj>
              </mc:Choice>
              <mc:Fallback>
                <p:oleObj name="Diapositiva de think-cell" r:id="rId3" imgW="425" imgH="424" progId="TCLayout.ActiveDocument.1">
                  <p:embed/>
                  <p:pic>
                    <p:nvPicPr>
                      <p:cNvPr id="7" name="Objeto 6" hidden="1">
                        <a:extLst>
                          <a:ext uri="{FF2B5EF4-FFF2-40B4-BE49-F238E27FC236}">
                            <a16:creationId xmlns:a16="http://schemas.microsoft.com/office/drawing/2014/main" id="{D7CFEAC9-A511-576B-A216-FF1B16446B2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5478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C41C-4257-4F3D-B294-8617830FE5D7}" type="datetime1">
              <a:rPr lang="es-MX" smtClean="0"/>
              <a:t>29/01/2024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DA18-3E60-4CB7-92DE-40F19C1DE7DE}" type="slidenum">
              <a:rPr lang="es-MX" smtClean="0"/>
              <a:t>‹Nº›</a:t>
            </a:fld>
            <a:endParaRPr lang="es-MX" dirty="0"/>
          </a:p>
        </p:txBody>
      </p:sp>
      <p:graphicFrame>
        <p:nvGraphicFramePr>
          <p:cNvPr id="7" name="Objeto 6" hidden="1">
            <a:extLst>
              <a:ext uri="{FF2B5EF4-FFF2-40B4-BE49-F238E27FC236}">
                <a16:creationId xmlns:a16="http://schemas.microsoft.com/office/drawing/2014/main" id="{31F7550B-2F75-921C-76B6-914945800EB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9561680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3" imgW="425" imgH="424" progId="TCLayout.ActiveDocument.1">
                  <p:embed/>
                </p:oleObj>
              </mc:Choice>
              <mc:Fallback>
                <p:oleObj name="Diapositiva de think-cell" r:id="rId3" imgW="425" imgH="424" progId="TCLayout.ActiveDocument.1">
                  <p:embed/>
                  <p:pic>
                    <p:nvPicPr>
                      <p:cNvPr id="7" name="Objeto 6" hidden="1">
                        <a:extLst>
                          <a:ext uri="{FF2B5EF4-FFF2-40B4-BE49-F238E27FC236}">
                            <a16:creationId xmlns:a16="http://schemas.microsoft.com/office/drawing/2014/main" id="{31F7550B-2F75-921C-76B6-914945800EB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3838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Diseño personaliza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 hidden="1">
            <a:extLst>
              <a:ext uri="{FF2B5EF4-FFF2-40B4-BE49-F238E27FC236}">
                <a16:creationId xmlns:a16="http://schemas.microsoft.com/office/drawing/2014/main" id="{2E2FC0E3-896E-6A11-89A2-BA2B683A796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7305877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3" imgW="425" imgH="424" progId="TCLayout.ActiveDocument.1">
                  <p:embed/>
                </p:oleObj>
              </mc:Choice>
              <mc:Fallback>
                <p:oleObj name="Diapositiva de think-cell" r:id="rId3" imgW="425" imgH="424" progId="TCLayout.ActiveDocument.1">
                  <p:embed/>
                  <p:pic>
                    <p:nvPicPr>
                      <p:cNvPr id="4" name="Objeto 3" hidden="1">
                        <a:extLst>
                          <a:ext uri="{FF2B5EF4-FFF2-40B4-BE49-F238E27FC236}">
                            <a16:creationId xmlns:a16="http://schemas.microsoft.com/office/drawing/2014/main" id="{2E2FC0E3-896E-6A11-89A2-BA2B683A796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ángulo 1">
            <a:extLst>
              <a:ext uri="{FF2B5EF4-FFF2-40B4-BE49-F238E27FC236}">
                <a16:creationId xmlns:a16="http://schemas.microsoft.com/office/drawing/2014/main" id="{8B54F7F2-7E53-A74E-889F-E45FB06959BF}"/>
              </a:ext>
            </a:extLst>
          </p:cNvPr>
          <p:cNvSpPr/>
          <p:nvPr userDrawn="1"/>
        </p:nvSpPr>
        <p:spPr>
          <a:xfrm>
            <a:off x="0" y="6614160"/>
            <a:ext cx="12192000" cy="2438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9" name="Marcador de posición de imagen 28" title="Decorativo">
            <a:extLst>
              <a:ext uri="{FF2B5EF4-FFF2-40B4-BE49-F238E27FC236}">
                <a16:creationId xmlns:a16="http://schemas.microsoft.com/office/drawing/2014/main" id="{AA648B5A-E380-4E42-882E-71EBF6838E2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0"/>
            <a:ext cx="4910666" cy="6858000"/>
          </a:xfrm>
        </p:spPr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32" name="Marcador de texto 30">
            <a:extLst>
              <a:ext uri="{FF2B5EF4-FFF2-40B4-BE49-F238E27FC236}">
                <a16:creationId xmlns:a16="http://schemas.microsoft.com/office/drawing/2014/main" id="{A0A47E85-3BCA-460F-8AB1-52D89AC152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68799" y="1018254"/>
            <a:ext cx="4801847" cy="755650"/>
          </a:xfrm>
        </p:spPr>
        <p:txBody>
          <a:bodyPr rtlCol="0" anchor="ctr">
            <a:normAutofit/>
          </a:bodyPr>
          <a:lstStyle>
            <a:lvl1pPr marL="0" indent="0"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es-ES" noProof="0"/>
              <a:t>Haga clic para editar el patrón </a:t>
            </a:r>
            <a:br>
              <a:rPr lang="es-ES" noProof="0"/>
            </a:br>
            <a:r>
              <a:rPr lang="es-ES" noProof="0"/>
              <a:t>estilos de texto</a:t>
            </a:r>
          </a:p>
        </p:txBody>
      </p:sp>
      <p:sp>
        <p:nvSpPr>
          <p:cNvPr id="33" name="Marcador de texto 30">
            <a:extLst>
              <a:ext uri="{FF2B5EF4-FFF2-40B4-BE49-F238E27FC236}">
                <a16:creationId xmlns:a16="http://schemas.microsoft.com/office/drawing/2014/main" id="{D357C748-EEC9-489A-BCC6-CA3A91E3F2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468799" y="2094699"/>
            <a:ext cx="4801847" cy="7556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es-ES" noProof="0"/>
              <a:t>Haga clic para editar el patrón </a:t>
            </a:r>
            <a:br>
              <a:rPr lang="es-ES" noProof="0"/>
            </a:br>
            <a:r>
              <a:rPr lang="es-ES" noProof="0"/>
              <a:t>estilos de texto</a:t>
            </a:r>
          </a:p>
        </p:txBody>
      </p:sp>
      <p:sp>
        <p:nvSpPr>
          <p:cNvPr id="34" name="Marcador de texto 30">
            <a:extLst>
              <a:ext uri="{FF2B5EF4-FFF2-40B4-BE49-F238E27FC236}">
                <a16:creationId xmlns:a16="http://schemas.microsoft.com/office/drawing/2014/main" id="{59136E3C-98E8-457D-ABD1-BA278DBB49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68799" y="3171144"/>
            <a:ext cx="4801847" cy="7556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es-ES" noProof="0"/>
              <a:t>Haga clic para editar el patrón </a:t>
            </a:r>
            <a:br>
              <a:rPr lang="es-ES" noProof="0"/>
            </a:br>
            <a:r>
              <a:rPr lang="es-ES" noProof="0"/>
              <a:t>estilos de texto</a:t>
            </a:r>
          </a:p>
        </p:txBody>
      </p:sp>
      <p:sp>
        <p:nvSpPr>
          <p:cNvPr id="35" name="Marcador de texto 30">
            <a:extLst>
              <a:ext uri="{FF2B5EF4-FFF2-40B4-BE49-F238E27FC236}">
                <a16:creationId xmlns:a16="http://schemas.microsoft.com/office/drawing/2014/main" id="{3F9938E0-7CFD-4C1C-88B0-388D25B8B1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468799" y="4247589"/>
            <a:ext cx="4801847" cy="7556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es-ES" noProof="0"/>
              <a:t>Haga clic para editar el patrón </a:t>
            </a:r>
            <a:br>
              <a:rPr lang="es-ES" noProof="0"/>
            </a:br>
            <a:r>
              <a:rPr lang="es-ES" noProof="0"/>
              <a:t>estilos de texto</a:t>
            </a:r>
          </a:p>
        </p:txBody>
      </p:sp>
      <p:sp>
        <p:nvSpPr>
          <p:cNvPr id="36" name="Marcador de texto 30">
            <a:extLst>
              <a:ext uri="{FF2B5EF4-FFF2-40B4-BE49-F238E27FC236}">
                <a16:creationId xmlns:a16="http://schemas.microsoft.com/office/drawing/2014/main" id="{D274E9A2-3272-442A-A247-A383255C45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468799" y="5324034"/>
            <a:ext cx="4801847" cy="7556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es-ES" noProof="0"/>
              <a:t>Haga clic para editar el patrón </a:t>
            </a:r>
            <a:br>
              <a:rPr lang="es-ES" noProof="0"/>
            </a:br>
            <a:r>
              <a:rPr lang="es-ES" noProof="0"/>
              <a:t>estilos de texto</a:t>
            </a:r>
          </a:p>
        </p:txBody>
      </p:sp>
      <p:sp>
        <p:nvSpPr>
          <p:cNvPr id="37" name="Marcador de texto 30">
            <a:extLst>
              <a:ext uri="{FF2B5EF4-FFF2-40B4-BE49-F238E27FC236}">
                <a16:creationId xmlns:a16="http://schemas.microsoft.com/office/drawing/2014/main" id="{2D435A30-7C8E-4847-B027-91CBFA15922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90774" y="1018254"/>
            <a:ext cx="741082" cy="755650"/>
          </a:xfrm>
        </p:spPr>
        <p:txBody>
          <a:bodyPr rIns="0" rtlCol="0" anchor="ctr">
            <a:noAutofit/>
          </a:bodyPr>
          <a:lstStyle>
            <a:lvl1pPr marL="0" indent="0" algn="r">
              <a:buNone/>
              <a:defRPr sz="54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es-ES" noProof="0" dirty="0"/>
              <a:t>1</a:t>
            </a:r>
          </a:p>
        </p:txBody>
      </p:sp>
      <p:sp>
        <p:nvSpPr>
          <p:cNvPr id="38" name="Marcador de texto 30">
            <a:extLst>
              <a:ext uri="{FF2B5EF4-FFF2-40B4-BE49-F238E27FC236}">
                <a16:creationId xmlns:a16="http://schemas.microsoft.com/office/drawing/2014/main" id="{819BB324-34C6-4FF7-8780-D294AC6EC5A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90774" y="2094699"/>
            <a:ext cx="741082" cy="755650"/>
          </a:xfrm>
        </p:spPr>
        <p:txBody>
          <a:bodyPr rIns="0" rtlCol="0" anchor="ctr">
            <a:noAutofit/>
          </a:bodyPr>
          <a:lstStyle>
            <a:lvl1pPr marL="0" indent="0" algn="r">
              <a:buNone/>
              <a:defRPr sz="54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es-ES" noProof="0"/>
              <a:t>2</a:t>
            </a:r>
          </a:p>
        </p:txBody>
      </p:sp>
      <p:sp>
        <p:nvSpPr>
          <p:cNvPr id="39" name="Marcador de texto 30">
            <a:extLst>
              <a:ext uri="{FF2B5EF4-FFF2-40B4-BE49-F238E27FC236}">
                <a16:creationId xmlns:a16="http://schemas.microsoft.com/office/drawing/2014/main" id="{43B3C496-FB0A-4924-A341-696D17E2D9C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90774" y="3171144"/>
            <a:ext cx="741082" cy="755650"/>
          </a:xfrm>
        </p:spPr>
        <p:txBody>
          <a:bodyPr rIns="0" rtlCol="0" anchor="ctr">
            <a:noAutofit/>
          </a:bodyPr>
          <a:lstStyle>
            <a:lvl1pPr marL="0" indent="0" algn="r">
              <a:buNone/>
              <a:defRPr sz="54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es-ES" noProof="0"/>
              <a:t>3</a:t>
            </a:r>
          </a:p>
        </p:txBody>
      </p:sp>
      <p:sp>
        <p:nvSpPr>
          <p:cNvPr id="40" name="Marcador de texto 30">
            <a:extLst>
              <a:ext uri="{FF2B5EF4-FFF2-40B4-BE49-F238E27FC236}">
                <a16:creationId xmlns:a16="http://schemas.microsoft.com/office/drawing/2014/main" id="{FEACD5FF-800E-4BB0-82F3-2E0AEF1215D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90774" y="4247589"/>
            <a:ext cx="741082" cy="755650"/>
          </a:xfrm>
        </p:spPr>
        <p:txBody>
          <a:bodyPr rIns="0" rtlCol="0" anchor="ctr">
            <a:noAutofit/>
          </a:bodyPr>
          <a:lstStyle>
            <a:lvl1pPr marL="0" indent="0" algn="r">
              <a:buNone/>
              <a:defRPr sz="54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es-ES" noProof="0"/>
              <a:t>4</a:t>
            </a:r>
          </a:p>
        </p:txBody>
      </p:sp>
      <p:sp>
        <p:nvSpPr>
          <p:cNvPr id="41" name="Marcador de texto 30">
            <a:extLst>
              <a:ext uri="{FF2B5EF4-FFF2-40B4-BE49-F238E27FC236}">
                <a16:creationId xmlns:a16="http://schemas.microsoft.com/office/drawing/2014/main" id="{58B97284-E1BE-4DCD-9CC1-C441D1A8573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90774" y="5324034"/>
            <a:ext cx="741082" cy="755650"/>
          </a:xfrm>
        </p:spPr>
        <p:txBody>
          <a:bodyPr rIns="0" rtlCol="0" anchor="ctr">
            <a:noAutofit/>
          </a:bodyPr>
          <a:lstStyle>
            <a:lvl1pPr marL="0" indent="0" algn="r">
              <a:buNone/>
              <a:defRPr sz="54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es-ES" noProof="0"/>
              <a:t>5</a:t>
            </a:r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id="{408AC775-D0E4-4AE8-B104-8AF0CC9954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6626" y="3727361"/>
            <a:ext cx="3297699" cy="1025525"/>
          </a:xfrm>
          <a:noFill/>
        </p:spPr>
        <p:txBody>
          <a:bodyPr vert="horz" lIns="0" tIns="45720" rIns="91440" bIns="0" rtlCol="0" anchor="b">
            <a:noAutofit/>
          </a:bodyPr>
          <a:lstStyle>
            <a:lvl1pPr>
              <a:defRPr lang="en-US" sz="4400" b="1">
                <a:solidFill>
                  <a:schemeClr val="tx2"/>
                </a:solidFill>
                <a:latin typeface="+mj-lt"/>
              </a:defRPr>
            </a:lvl1pPr>
          </a:lstStyle>
          <a:p>
            <a:pPr marL="0" lvl="0" rtl="0"/>
            <a:r>
              <a:rPr lang="es-ES" noProof="0"/>
              <a:t>Agenda</a:t>
            </a:r>
          </a:p>
        </p:txBody>
      </p:sp>
      <p:sp>
        <p:nvSpPr>
          <p:cNvPr id="16" name="Marcador de número de diapositiva 10">
            <a:extLst>
              <a:ext uri="{FF2B5EF4-FFF2-40B4-BE49-F238E27FC236}">
                <a16:creationId xmlns:a16="http://schemas.microsoft.com/office/drawing/2014/main" id="{488783CB-6A5F-4E93-A650-164CE3E451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410854"/>
            <a:ext cx="6811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2BB3E-39C2-4BAD-AFD3-A66C4E6B6B9E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EA4B6-8ED7-5347-E0CE-DB2438AC29AF}"/>
              </a:ext>
            </a:extLst>
          </p:cNvPr>
          <p:cNvSpPr txBox="1">
            <a:spLocks/>
          </p:cNvSpPr>
          <p:nvPr userDrawn="1"/>
        </p:nvSpPr>
        <p:spPr>
          <a:xfrm>
            <a:off x="5180577" y="6608127"/>
            <a:ext cx="7011423" cy="249385"/>
          </a:xfrm>
          <a:prstGeom prst="rect">
            <a:avLst/>
          </a:prstGeom>
        </p:spPr>
        <p:txBody>
          <a:bodyPr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NTT DATA © 2023</a:t>
            </a:r>
          </a:p>
        </p:txBody>
      </p:sp>
      <p:pic>
        <p:nvPicPr>
          <p:cNvPr id="6" name="Imagen 5" descr="Logotipo, Icono&#10;&#10;Descripción generada automáticamente">
            <a:extLst>
              <a:ext uri="{FF2B5EF4-FFF2-40B4-BE49-F238E27FC236}">
                <a16:creationId xmlns:a16="http://schemas.microsoft.com/office/drawing/2014/main" id="{9B9DBBB8-3830-512E-CD36-2B2D62614BA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10" t="26970" r="24103" b="24660"/>
          <a:stretch/>
        </p:blipFill>
        <p:spPr>
          <a:xfrm>
            <a:off x="10861412" y="6626633"/>
            <a:ext cx="205459" cy="214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666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FF33-6F33-4AC4-B6A5-4F422A5ABB22}" type="datetime1">
              <a:rPr lang="es-MX" smtClean="0"/>
              <a:t>29/01/2024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DA18-3E60-4CB7-92DE-40F19C1DE7DE}" type="slidenum">
              <a:rPr lang="es-MX" smtClean="0"/>
              <a:t>‹Nº›</a:t>
            </a:fld>
            <a:endParaRPr lang="es-MX" dirty="0"/>
          </a:p>
        </p:txBody>
      </p:sp>
      <p:graphicFrame>
        <p:nvGraphicFramePr>
          <p:cNvPr id="7" name="Objeto 6" hidden="1">
            <a:extLst>
              <a:ext uri="{FF2B5EF4-FFF2-40B4-BE49-F238E27FC236}">
                <a16:creationId xmlns:a16="http://schemas.microsoft.com/office/drawing/2014/main" id="{EFEC0C4A-1261-CCC5-E689-2EAFB354DCD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134937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3" imgW="425" imgH="424" progId="TCLayout.ActiveDocument.1">
                  <p:embed/>
                </p:oleObj>
              </mc:Choice>
              <mc:Fallback>
                <p:oleObj name="Diapositiva de think-cell" r:id="rId3" imgW="425" imgH="424" progId="TCLayout.ActiveDocument.1">
                  <p:embed/>
                  <p:pic>
                    <p:nvPicPr>
                      <p:cNvPr id="7" name="Objeto 6" hidden="1">
                        <a:extLst>
                          <a:ext uri="{FF2B5EF4-FFF2-40B4-BE49-F238E27FC236}">
                            <a16:creationId xmlns:a16="http://schemas.microsoft.com/office/drawing/2014/main" id="{EFEC0C4A-1261-CCC5-E689-2EAFB354DC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1277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graphicFrame>
        <p:nvGraphicFramePr>
          <p:cNvPr id="7" name="Objeto 6" hidden="1">
            <a:extLst>
              <a:ext uri="{FF2B5EF4-FFF2-40B4-BE49-F238E27FC236}">
                <a16:creationId xmlns:a16="http://schemas.microsoft.com/office/drawing/2014/main" id="{311EE4EE-7C65-93AD-EB94-46B49DC594F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6601620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3" imgW="425" imgH="424" progId="TCLayout.ActiveDocument.1">
                  <p:embed/>
                </p:oleObj>
              </mc:Choice>
              <mc:Fallback>
                <p:oleObj name="Diapositiva de think-cell" r:id="rId3" imgW="425" imgH="424" progId="TCLayout.ActiveDocument.1">
                  <p:embed/>
                  <p:pic>
                    <p:nvPicPr>
                      <p:cNvPr id="7" name="Objeto 6" hidden="1">
                        <a:extLst>
                          <a:ext uri="{FF2B5EF4-FFF2-40B4-BE49-F238E27FC236}">
                            <a16:creationId xmlns:a16="http://schemas.microsoft.com/office/drawing/2014/main" id="{311EE4EE-7C65-93AD-EB94-46B49DC594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6FE315D-3084-3ED9-E889-3CBA543C067C}"/>
              </a:ext>
            </a:extLst>
          </p:cNvPr>
          <p:cNvSpPr txBox="1">
            <a:spLocks/>
          </p:cNvSpPr>
          <p:nvPr userDrawn="1"/>
        </p:nvSpPr>
        <p:spPr>
          <a:xfrm>
            <a:off x="4036441" y="6608127"/>
            <a:ext cx="7011423" cy="249385"/>
          </a:xfrm>
          <a:prstGeom prst="rect">
            <a:avLst/>
          </a:prstGeom>
        </p:spPr>
        <p:txBody>
          <a:bodyPr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NTT DATA © 2023</a:t>
            </a:r>
          </a:p>
        </p:txBody>
      </p:sp>
      <p:pic>
        <p:nvPicPr>
          <p:cNvPr id="9" name="Imagen 8" descr="Logotipo, Icono&#10;&#10;Descripción generada automáticamente">
            <a:extLst>
              <a:ext uri="{FF2B5EF4-FFF2-40B4-BE49-F238E27FC236}">
                <a16:creationId xmlns:a16="http://schemas.microsoft.com/office/drawing/2014/main" id="{41E256D5-FFC0-F1AD-538A-72B30A0774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10" t="26970" r="24103" b="24660"/>
          <a:stretch/>
        </p:blipFill>
        <p:spPr>
          <a:xfrm>
            <a:off x="10985872" y="6626633"/>
            <a:ext cx="205459" cy="214446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E2FFABD8-E3C5-6935-0C81-258915ED3694}"/>
              </a:ext>
            </a:extLst>
          </p:cNvPr>
          <p:cNvSpPr/>
          <p:nvPr userDrawn="1"/>
        </p:nvSpPr>
        <p:spPr>
          <a:xfrm>
            <a:off x="0" y="6850800"/>
            <a:ext cx="10972800" cy="7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04713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9E2F6-9F4F-40E9-B9A5-CCAB09FF2F3B}" type="datetime1">
              <a:rPr lang="es-MX" smtClean="0"/>
              <a:t>29/01/2024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DA18-3E60-4CB7-92DE-40F19C1DE7DE}" type="slidenum">
              <a:rPr lang="es-MX" smtClean="0"/>
              <a:t>‹Nº›</a:t>
            </a:fld>
            <a:endParaRPr lang="es-MX" dirty="0"/>
          </a:p>
        </p:txBody>
      </p:sp>
      <p:graphicFrame>
        <p:nvGraphicFramePr>
          <p:cNvPr id="8" name="Objeto 7" hidden="1">
            <a:extLst>
              <a:ext uri="{FF2B5EF4-FFF2-40B4-BE49-F238E27FC236}">
                <a16:creationId xmlns:a16="http://schemas.microsoft.com/office/drawing/2014/main" id="{93C87C19-9D1D-517E-4476-6EE4883F2B8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6731190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3" imgW="425" imgH="424" progId="TCLayout.ActiveDocument.1">
                  <p:embed/>
                </p:oleObj>
              </mc:Choice>
              <mc:Fallback>
                <p:oleObj name="Diapositiva de think-cell" r:id="rId3" imgW="425" imgH="424" progId="TCLayout.ActiveDocument.1">
                  <p:embed/>
                  <p:pic>
                    <p:nvPicPr>
                      <p:cNvPr id="8" name="Objeto 7" hidden="1">
                        <a:extLst>
                          <a:ext uri="{FF2B5EF4-FFF2-40B4-BE49-F238E27FC236}">
                            <a16:creationId xmlns:a16="http://schemas.microsoft.com/office/drawing/2014/main" id="{93C87C19-9D1D-517E-4476-6EE4883F2B8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174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88266-A9B9-4850-BD13-5135DFC44F5E}" type="datetime1">
              <a:rPr lang="es-MX" smtClean="0"/>
              <a:t>29/01/2024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DA18-3E60-4CB7-92DE-40F19C1DE7DE}" type="slidenum">
              <a:rPr lang="es-MX" smtClean="0"/>
              <a:t>‹Nº›</a:t>
            </a:fld>
            <a:endParaRPr lang="es-MX" dirty="0"/>
          </a:p>
        </p:txBody>
      </p:sp>
      <p:graphicFrame>
        <p:nvGraphicFramePr>
          <p:cNvPr id="2" name="Objeto 1" hidden="1">
            <a:extLst>
              <a:ext uri="{FF2B5EF4-FFF2-40B4-BE49-F238E27FC236}">
                <a16:creationId xmlns:a16="http://schemas.microsoft.com/office/drawing/2014/main" id="{450FF4CD-8504-CE56-53C6-55531DE6249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425778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3" imgW="425" imgH="424" progId="TCLayout.ActiveDocument.1">
                  <p:embed/>
                </p:oleObj>
              </mc:Choice>
              <mc:Fallback>
                <p:oleObj name="Diapositiva de think-cell" r:id="rId3" imgW="425" imgH="424" progId="TCLayout.ActiveDocument.1">
                  <p:embed/>
                  <p:pic>
                    <p:nvPicPr>
                      <p:cNvPr id="2" name="Objeto 1" hidden="1">
                        <a:extLst>
                          <a:ext uri="{FF2B5EF4-FFF2-40B4-BE49-F238E27FC236}">
                            <a16:creationId xmlns:a16="http://schemas.microsoft.com/office/drawing/2014/main" id="{450FF4CD-8504-CE56-53C6-55531DE6249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1448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4CEDD-8674-4763-B5EF-C07B08CA662B}" type="datetime1">
              <a:rPr lang="es-MX" smtClean="0"/>
              <a:t>29/01/2024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DA18-3E60-4CB7-92DE-40F19C1DE7DE}" type="slidenum">
              <a:rPr lang="es-MX" smtClean="0"/>
              <a:t>‹Nº›</a:t>
            </a:fld>
            <a:endParaRPr lang="es-MX" dirty="0"/>
          </a:p>
        </p:txBody>
      </p:sp>
      <p:graphicFrame>
        <p:nvGraphicFramePr>
          <p:cNvPr id="2" name="Objeto 1" hidden="1">
            <a:extLst>
              <a:ext uri="{FF2B5EF4-FFF2-40B4-BE49-F238E27FC236}">
                <a16:creationId xmlns:a16="http://schemas.microsoft.com/office/drawing/2014/main" id="{0F85B324-6262-4CE1-FCA7-B59447329FE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2514429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3" imgW="425" imgH="424" progId="TCLayout.ActiveDocument.1">
                  <p:embed/>
                </p:oleObj>
              </mc:Choice>
              <mc:Fallback>
                <p:oleObj name="Diapositiva de think-cell" r:id="rId3" imgW="425" imgH="424" progId="TCLayout.ActiveDocument.1">
                  <p:embed/>
                  <p:pic>
                    <p:nvPicPr>
                      <p:cNvPr id="2" name="Objeto 1" hidden="1">
                        <a:extLst>
                          <a:ext uri="{FF2B5EF4-FFF2-40B4-BE49-F238E27FC236}">
                            <a16:creationId xmlns:a16="http://schemas.microsoft.com/office/drawing/2014/main" id="{0F85B324-6262-4CE1-FCA7-B59447329FE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5019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191D8927-F970-173E-FA2E-20AD21025E8A}"/>
              </a:ext>
            </a:extLst>
          </p:cNvPr>
          <p:cNvSpPr/>
          <p:nvPr userDrawn="1"/>
        </p:nvSpPr>
        <p:spPr>
          <a:xfrm>
            <a:off x="0" y="6614160"/>
            <a:ext cx="12192000" cy="2438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C980145-C40A-8B43-3427-AAF3BCBC3DEE}"/>
              </a:ext>
            </a:extLst>
          </p:cNvPr>
          <p:cNvSpPr txBox="1">
            <a:spLocks/>
          </p:cNvSpPr>
          <p:nvPr userDrawn="1"/>
        </p:nvSpPr>
        <p:spPr>
          <a:xfrm>
            <a:off x="5180577" y="6608127"/>
            <a:ext cx="7011423" cy="249385"/>
          </a:xfrm>
          <a:prstGeom prst="rect">
            <a:avLst/>
          </a:prstGeom>
        </p:spPr>
        <p:txBody>
          <a:bodyPr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NTT DATA © 2023</a:t>
            </a:r>
          </a:p>
        </p:txBody>
      </p:sp>
      <p:pic>
        <p:nvPicPr>
          <p:cNvPr id="7" name="Imagen 6" descr="Logotipo, Icono&#10;&#10;Descripción generada automáticamente">
            <a:extLst>
              <a:ext uri="{FF2B5EF4-FFF2-40B4-BE49-F238E27FC236}">
                <a16:creationId xmlns:a16="http://schemas.microsoft.com/office/drawing/2014/main" id="{C5E7E4F7-375F-1DF3-EF5F-369303EA46F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10" t="26970" r="24103" b="24660"/>
          <a:stretch/>
        </p:blipFill>
        <p:spPr>
          <a:xfrm>
            <a:off x="10861412" y="6626633"/>
            <a:ext cx="205459" cy="214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874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605A7-DEA3-4E9C-91E9-4B901539C431}" type="datetime1">
              <a:rPr lang="es-MX" smtClean="0"/>
              <a:t>29/01/2024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03FADA18-3E60-4CB7-92DE-40F19C1DE7DE}" type="slidenum">
              <a:rPr lang="es-MX" smtClean="0"/>
              <a:t>‹Nº›</a:t>
            </a:fld>
            <a:endParaRPr lang="es-MX" dirty="0"/>
          </a:p>
        </p:txBody>
      </p:sp>
      <p:graphicFrame>
        <p:nvGraphicFramePr>
          <p:cNvPr id="8" name="Objeto 7" hidden="1">
            <a:extLst>
              <a:ext uri="{FF2B5EF4-FFF2-40B4-BE49-F238E27FC236}">
                <a16:creationId xmlns:a16="http://schemas.microsoft.com/office/drawing/2014/main" id="{5FA1C7C3-7356-512C-B62C-07E5104B4EB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0547751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3" imgW="425" imgH="424" progId="TCLayout.ActiveDocument.1">
                  <p:embed/>
                </p:oleObj>
              </mc:Choice>
              <mc:Fallback>
                <p:oleObj name="Diapositiva de think-cell" r:id="rId3" imgW="425" imgH="424" progId="TCLayout.ActiveDocument.1">
                  <p:embed/>
                  <p:pic>
                    <p:nvPicPr>
                      <p:cNvPr id="8" name="Objeto 7" hidden="1">
                        <a:extLst>
                          <a:ext uri="{FF2B5EF4-FFF2-40B4-BE49-F238E27FC236}">
                            <a16:creationId xmlns:a16="http://schemas.microsoft.com/office/drawing/2014/main" id="{5FA1C7C3-7356-512C-B62C-07E5104B4EB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458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BFE3FF2-C317-4ECC-8C57-1C85EF925154}" type="datetime1">
              <a:rPr lang="es-MX" smtClean="0"/>
              <a:t>29/01/2024</a:t>
            </a:fld>
            <a:endParaRPr lang="es-MX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3FADA18-3E60-4CB7-92DE-40F19C1DE7DE}" type="slidenum">
              <a:rPr lang="es-MX" smtClean="0"/>
              <a:t>‹Nº›</a:t>
            </a:fld>
            <a:endParaRPr lang="es-MX" dirty="0"/>
          </a:p>
        </p:txBody>
      </p:sp>
      <p:graphicFrame>
        <p:nvGraphicFramePr>
          <p:cNvPr id="5" name="Objeto 4" hidden="1">
            <a:extLst>
              <a:ext uri="{FF2B5EF4-FFF2-40B4-BE49-F238E27FC236}">
                <a16:creationId xmlns:a16="http://schemas.microsoft.com/office/drawing/2014/main" id="{8C4822C7-1468-802A-A877-3107333ECF5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725083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3" imgW="425" imgH="424" progId="TCLayout.ActiveDocument.1">
                  <p:embed/>
                </p:oleObj>
              </mc:Choice>
              <mc:Fallback>
                <p:oleObj name="Diapositiva de think-cell" r:id="rId3" imgW="425" imgH="424" progId="TCLayout.ActiveDocument.1">
                  <p:embed/>
                  <p:pic>
                    <p:nvPicPr>
                      <p:cNvPr id="5" name="Objeto 4" hidden="1">
                        <a:extLst>
                          <a:ext uri="{FF2B5EF4-FFF2-40B4-BE49-F238E27FC236}">
                            <a16:creationId xmlns:a16="http://schemas.microsoft.com/office/drawing/2014/main" id="{8C4822C7-1468-802A-A877-3107333ECF5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1718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graphicFrame>
        <p:nvGraphicFramePr>
          <p:cNvPr id="7" name="Objeto 6" hidden="1">
            <a:extLst>
              <a:ext uri="{FF2B5EF4-FFF2-40B4-BE49-F238E27FC236}">
                <a16:creationId xmlns:a16="http://schemas.microsoft.com/office/drawing/2014/main" id="{4BE0C2BD-A997-9A13-7A04-3B5D7BE876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144840816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15" imgW="425" imgH="424" progId="TCLayout.ActiveDocument.1">
                  <p:embed/>
                </p:oleObj>
              </mc:Choice>
              <mc:Fallback>
                <p:oleObj name="Diapositiva de think-cell" r:id="rId15" imgW="425" imgH="424" progId="TCLayout.ActiveDocument.1">
                  <p:embed/>
                  <p:pic>
                    <p:nvPicPr>
                      <p:cNvPr id="7" name="Objeto 6" hidden="1">
                        <a:extLst>
                          <a:ext uri="{FF2B5EF4-FFF2-40B4-BE49-F238E27FC236}">
                            <a16:creationId xmlns:a16="http://schemas.microsoft.com/office/drawing/2014/main" id="{4BE0C2BD-A997-9A13-7A04-3B5D7BE876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4694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to 14" hidden="1">
            <a:extLst>
              <a:ext uri="{FF2B5EF4-FFF2-40B4-BE49-F238E27FC236}">
                <a16:creationId xmlns:a16="http://schemas.microsoft.com/office/drawing/2014/main" id="{E6EE4A68-4612-8858-47C2-9F443B2F320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3" imgW="425" imgH="424" progId="TCLayout.ActiveDocument.1">
                  <p:embed/>
                </p:oleObj>
              </mc:Choice>
              <mc:Fallback>
                <p:oleObj name="Diapositiva de think-cell" r:id="rId3" imgW="425" imgH="424" progId="TCLayout.ActiveDocument.1">
                  <p:embed/>
                  <p:pic>
                    <p:nvPicPr>
                      <p:cNvPr id="15" name="Objeto 14" hidden="1">
                        <a:extLst>
                          <a:ext uri="{FF2B5EF4-FFF2-40B4-BE49-F238E27FC236}">
                            <a16:creationId xmlns:a16="http://schemas.microsoft.com/office/drawing/2014/main" id="{E6EE4A68-4612-8858-47C2-9F443B2F32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Imagen 1">
            <a:extLst>
              <a:ext uri="{FF2B5EF4-FFF2-40B4-BE49-F238E27FC236}">
                <a16:creationId xmlns:a16="http://schemas.microsoft.com/office/drawing/2014/main" id="{C53D3E46-FA83-B3A7-7CB5-FE7AB797D0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8951" y="1471239"/>
            <a:ext cx="10516511" cy="1694835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9FEC7894-5817-0E6D-7DF5-F780D8FAB24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61642" y="6680191"/>
            <a:ext cx="1130358" cy="17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135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Objeto 21" hidden="1">
            <a:extLst>
              <a:ext uri="{FF2B5EF4-FFF2-40B4-BE49-F238E27FC236}">
                <a16:creationId xmlns:a16="http://schemas.microsoft.com/office/drawing/2014/main" id="{8F363F26-E424-F19F-4A52-167DB0CE9BA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8822925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3" imgW="425" imgH="424" progId="TCLayout.ActiveDocument.1">
                  <p:embed/>
                </p:oleObj>
              </mc:Choice>
              <mc:Fallback>
                <p:oleObj name="Diapositiva de think-cell" r:id="rId3" imgW="425" imgH="424" progId="TCLayout.ActiveDocument.1">
                  <p:embed/>
                  <p:pic>
                    <p:nvPicPr>
                      <p:cNvPr id="22" name="Objeto 21" hidden="1">
                        <a:extLst>
                          <a:ext uri="{FF2B5EF4-FFF2-40B4-BE49-F238E27FC236}">
                            <a16:creationId xmlns:a16="http://schemas.microsoft.com/office/drawing/2014/main" id="{8F363F26-E424-F19F-4A52-167DB0CE9B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9F80BE57-06F9-4952-67DF-DF1372B49BC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18640" y="1325115"/>
            <a:ext cx="1825969" cy="426545"/>
          </a:xfrm>
        </p:spPr>
        <p:txBody>
          <a:bodyPr>
            <a:normAutofit/>
          </a:bodyPr>
          <a:lstStyle/>
          <a:p>
            <a:r>
              <a:rPr lang="es-MX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Perfilado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14B4B9C3-5044-BAC2-48FA-14CAC75F2DF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18640" y="2345550"/>
            <a:ext cx="1825969" cy="4265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ts val="1000"/>
              </a:spcBef>
            </a:pPr>
            <a:r>
              <a:rPr lang="es-MX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Productividad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5707C82D-954C-5359-F70E-670D74E641F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15696" y="-3270"/>
            <a:ext cx="741082" cy="755650"/>
          </a:xfrm>
        </p:spPr>
        <p:txBody>
          <a:bodyPr/>
          <a:lstStyle/>
          <a:p>
            <a:r>
              <a:rPr lang="en-US" sz="3200" b="1" dirty="0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D2032B16-0B9F-5E6C-E91E-7509D7081F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5696" y="1147862"/>
            <a:ext cx="741082" cy="755650"/>
          </a:xfrm>
        </p:spPr>
        <p:txBody>
          <a:bodyPr/>
          <a:lstStyle/>
          <a:p>
            <a:r>
              <a:rPr lang="en-US" sz="3200" b="1" dirty="0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31" name="Title 12">
            <a:extLst>
              <a:ext uri="{FF2B5EF4-FFF2-40B4-BE49-F238E27FC236}">
                <a16:creationId xmlns:a16="http://schemas.microsoft.com/office/drawing/2014/main" id="{31D7402C-B487-04CA-7BFF-206C2FB09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3239" y="3115397"/>
            <a:ext cx="1414795" cy="627206"/>
          </a:xfrm>
        </p:spPr>
        <p:txBody>
          <a:bodyPr vert="horz"/>
          <a:lstStyle/>
          <a:p>
            <a:r>
              <a:rPr lang="es-MX" dirty="0">
                <a:solidFill>
                  <a:schemeClr val="bg1"/>
                </a:solidFill>
                <a:latin typeface="Century Gothic" panose="020B0502020202020204" pitchFamily="34" charset="0"/>
              </a:rPr>
              <a:t>5 P’s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D222F95-49A5-1E2A-E5D4-27C0A085E0CB}"/>
              </a:ext>
            </a:extLst>
          </p:cNvPr>
          <p:cNvSpPr txBox="1">
            <a:spLocks/>
          </p:cNvSpPr>
          <p:nvPr/>
        </p:nvSpPr>
        <p:spPr>
          <a:xfrm>
            <a:off x="1818640" y="3365985"/>
            <a:ext cx="1825969" cy="4265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Performance</a:t>
            </a:r>
          </a:p>
        </p:txBody>
      </p:sp>
      <p:sp>
        <p:nvSpPr>
          <p:cNvPr id="3" name="Text Placeholder 8">
            <a:extLst>
              <a:ext uri="{FF2B5EF4-FFF2-40B4-BE49-F238E27FC236}">
                <a16:creationId xmlns:a16="http://schemas.microsoft.com/office/drawing/2014/main" id="{51D50377-F011-FDB7-7176-6046CE16E07D}"/>
              </a:ext>
            </a:extLst>
          </p:cNvPr>
          <p:cNvSpPr txBox="1">
            <a:spLocks/>
          </p:cNvSpPr>
          <p:nvPr/>
        </p:nvSpPr>
        <p:spPr>
          <a:xfrm>
            <a:off x="915696" y="2231434"/>
            <a:ext cx="741082" cy="755650"/>
          </a:xfrm>
          <a:prstGeom prst="rect">
            <a:avLst/>
          </a:prstGeom>
        </p:spPr>
        <p:txBody>
          <a:bodyPr vert="horz" lIns="91440" tIns="45720" rIns="0" bIns="45720" rtlCol="0" anchor="ctr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i="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3D9AEF-F419-15C3-E8F8-F447E48B741A}"/>
              </a:ext>
            </a:extLst>
          </p:cNvPr>
          <p:cNvSpPr txBox="1">
            <a:spLocks/>
          </p:cNvSpPr>
          <p:nvPr/>
        </p:nvSpPr>
        <p:spPr>
          <a:xfrm>
            <a:off x="1818640" y="5682415"/>
            <a:ext cx="1825969" cy="4265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Proyección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B69E117F-E267-0A42-AA48-F72FF410E95E}"/>
              </a:ext>
            </a:extLst>
          </p:cNvPr>
          <p:cNvSpPr txBox="1">
            <a:spLocks/>
          </p:cNvSpPr>
          <p:nvPr/>
        </p:nvSpPr>
        <p:spPr>
          <a:xfrm>
            <a:off x="915696" y="3226120"/>
            <a:ext cx="741082" cy="755650"/>
          </a:xfrm>
          <a:prstGeom prst="rect">
            <a:avLst/>
          </a:prstGeom>
        </p:spPr>
        <p:txBody>
          <a:bodyPr vert="horz" lIns="91440" tIns="45720" rIns="0" bIns="45720" rtlCol="0" anchor="ctr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i="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795B668-A070-7A40-155C-12875AACE89C}"/>
              </a:ext>
            </a:extLst>
          </p:cNvPr>
          <p:cNvSpPr txBox="1">
            <a:spLocks/>
          </p:cNvSpPr>
          <p:nvPr/>
        </p:nvSpPr>
        <p:spPr>
          <a:xfrm>
            <a:off x="915696" y="5568662"/>
            <a:ext cx="741082" cy="755650"/>
          </a:xfrm>
          <a:prstGeom prst="rect">
            <a:avLst/>
          </a:prstGeom>
        </p:spPr>
        <p:txBody>
          <a:bodyPr vert="horz" lIns="91440" tIns="45720" rIns="0" bIns="45720" rtlCol="0" anchor="ctr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i="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AD8FC687-59CE-7621-F438-675C074BBDE6}"/>
              </a:ext>
            </a:extLst>
          </p:cNvPr>
          <p:cNvSpPr txBox="1">
            <a:spLocks/>
          </p:cNvSpPr>
          <p:nvPr/>
        </p:nvSpPr>
        <p:spPr>
          <a:xfrm>
            <a:off x="1818640" y="161283"/>
            <a:ext cx="1825969" cy="4265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indent="0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b="1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s-MX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Premios</a:t>
            </a:r>
          </a:p>
        </p:txBody>
      </p:sp>
      <p:pic>
        <p:nvPicPr>
          <p:cNvPr id="34" name="Imagen 33" descr="Imagen que contiene techo, interior, tabla, cuarto&#10;&#10;Descripción generada automáticamente">
            <a:extLst>
              <a:ext uri="{FF2B5EF4-FFF2-40B4-BE49-F238E27FC236}">
                <a16:creationId xmlns:a16="http://schemas.microsoft.com/office/drawing/2014/main" id="{35823A1C-E648-0D28-6419-CFB3A3EB728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46" t="-86" r="57657" b="-199"/>
          <a:stretch/>
        </p:blipFill>
        <p:spPr>
          <a:xfrm>
            <a:off x="0" y="0"/>
            <a:ext cx="1277681" cy="3580494"/>
          </a:xfrm>
          <a:prstGeom prst="rect">
            <a:avLst/>
          </a:prstGeom>
        </p:spPr>
      </p:pic>
      <p:pic>
        <p:nvPicPr>
          <p:cNvPr id="36" name="Imagen 35" descr="Un hombre parado en un aeropuerto&#10;&#10;Descripción generada automáticamente">
            <a:extLst>
              <a:ext uri="{FF2B5EF4-FFF2-40B4-BE49-F238E27FC236}">
                <a16:creationId xmlns:a16="http://schemas.microsoft.com/office/drawing/2014/main" id="{84B918F8-9262-1B6E-39AF-B024406804AF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41" r="25563"/>
          <a:stretch/>
        </p:blipFill>
        <p:spPr>
          <a:xfrm>
            <a:off x="0" y="3565696"/>
            <a:ext cx="1277679" cy="3302848"/>
          </a:xfrm>
          <a:prstGeom prst="rect">
            <a:avLst/>
          </a:prstGeom>
        </p:spPr>
      </p:pic>
      <p:sp>
        <p:nvSpPr>
          <p:cNvPr id="53" name="Rectángulo 52">
            <a:extLst>
              <a:ext uri="{FF2B5EF4-FFF2-40B4-BE49-F238E27FC236}">
                <a16:creationId xmlns:a16="http://schemas.microsoft.com/office/drawing/2014/main" id="{7A25F110-E18F-83B2-4E05-13B7168C3CB9}"/>
              </a:ext>
            </a:extLst>
          </p:cNvPr>
          <p:cNvSpPr/>
          <p:nvPr/>
        </p:nvSpPr>
        <p:spPr>
          <a:xfrm>
            <a:off x="3644609" y="1325115"/>
            <a:ext cx="8460000" cy="92487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s-MX" sz="1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Excelencia en Perfilado</a:t>
            </a:r>
            <a:r>
              <a:rPr lang="es-MX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 (sumar al </a:t>
            </a:r>
            <a:r>
              <a:rPr lang="es-MX" sz="1000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equipo de visual)  </a:t>
            </a:r>
            <a:r>
              <a:rPr lang="es-MX" sz="1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TIENDA A </a:t>
            </a:r>
            <a:r>
              <a:rPr lang="es-MX" sz="1000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6:00pm a 6:30pm | </a:t>
            </a:r>
            <a:r>
              <a:rPr lang="es-MX" sz="1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TIENDA B </a:t>
            </a:r>
            <a:r>
              <a:rPr lang="es-MX" sz="1000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: 4:30 a 5:00</a:t>
            </a:r>
            <a:r>
              <a:rPr lang="es-MX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s-MX" sz="1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Maniquíes personalizados </a:t>
            </a:r>
            <a:r>
              <a:rPr lang="es-MX" sz="1000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a clientes referentes de tienda en moda democrático (ejemplo  Influencer: Andy Benavides / Mariana Rodriguez)</a:t>
            </a: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s-MX" sz="1000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Prioridad de rolado para pilotos: </a:t>
            </a:r>
            <a:r>
              <a:rPr lang="es-MX" sz="1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Reporte resurtido + OOS </a:t>
            </a:r>
            <a:r>
              <a:rPr lang="es-MX" sz="1000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en moda democrático</a:t>
            </a:r>
            <a:endParaRPr lang="es-MX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AAEC3362-A4F5-EC7A-A0C1-6B23927744BA}"/>
              </a:ext>
            </a:extLst>
          </p:cNvPr>
          <p:cNvSpPr/>
          <p:nvPr/>
        </p:nvSpPr>
        <p:spPr>
          <a:xfrm>
            <a:off x="3644609" y="2345550"/>
            <a:ext cx="8460000" cy="92487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200"/>
              </a:spcBef>
              <a:spcAft>
                <a:spcPts val="200"/>
              </a:spcAft>
            </a:pPr>
            <a:endParaRPr lang="es-ES" sz="1000" b="1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s-MX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Hands up:</a:t>
            </a:r>
            <a:r>
              <a:rPr lang="es-MX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 Identificar </a:t>
            </a:r>
            <a:r>
              <a:rPr lang="es-MX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franjas horarias con mayor área de oportunidad </a:t>
            </a:r>
            <a:r>
              <a:rPr lang="es-MX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para generar mejor </a:t>
            </a:r>
            <a:r>
              <a:rPr lang="es-MX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aprovechamiento del tráfico</a:t>
            </a:r>
          </a:p>
          <a:p>
            <a:pPr marL="742950" lvl="1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s-MX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A: </a:t>
            </a:r>
            <a:r>
              <a:rPr lang="es-MX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4:00pm a 6:00pm </a:t>
            </a:r>
            <a:r>
              <a:rPr lang="es-MX" sz="1050" b="1" dirty="0">
                <a:solidFill>
                  <a:schemeClr val="tx1"/>
                </a:solidFill>
                <a:latin typeface="Century Gothic" panose="020B0502020202020204" pitchFamily="34" charset="0"/>
              </a:rPr>
              <a:t>|</a:t>
            </a:r>
            <a:r>
              <a:rPr lang="es-MX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B: </a:t>
            </a:r>
            <a:r>
              <a:rPr lang="es-MX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5:00pm a 7:00pm</a:t>
            </a: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s-MX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Venta cruzada: </a:t>
            </a:r>
            <a:r>
              <a:rPr lang="es-MX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Preparación de la venta + Identificar momentos del cliente + Zonas calientes (probadores, cajas, etc.)</a:t>
            </a: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es-MX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0" name="Grupo 19">
            <a:extLst>
              <a:ext uri="{FF2B5EF4-FFF2-40B4-BE49-F238E27FC236}">
                <a16:creationId xmlns:a16="http://schemas.microsoft.com/office/drawing/2014/main" id="{48341DD5-E11C-8956-AAD2-3F5339782826}"/>
              </a:ext>
            </a:extLst>
          </p:cNvPr>
          <p:cNvGrpSpPr/>
          <p:nvPr/>
        </p:nvGrpSpPr>
        <p:grpSpPr>
          <a:xfrm>
            <a:off x="3644609" y="157474"/>
            <a:ext cx="8460000" cy="1072082"/>
            <a:chOff x="3644609" y="157474"/>
            <a:chExt cx="8460000" cy="1072082"/>
          </a:xfrm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34A85BE3-4DA6-FA3C-05A6-AE8358224102}"/>
                </a:ext>
              </a:extLst>
            </p:cNvPr>
            <p:cNvSpPr/>
            <p:nvPr/>
          </p:nvSpPr>
          <p:spPr>
            <a:xfrm>
              <a:off x="3644609" y="157474"/>
              <a:ext cx="8460000" cy="1072082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>
                <a:spcBef>
                  <a:spcPts val="200"/>
                </a:spcBef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es-MX" sz="1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Incentivos</a:t>
              </a:r>
              <a:r>
                <a:rPr lang="es-MX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 que motiven al cumplimiento de los objetivos</a:t>
              </a:r>
              <a:r>
                <a:rPr lang="es-MX" sz="1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.</a:t>
              </a:r>
            </a:p>
            <a:p>
              <a:pPr marL="171450" indent="-171450">
                <a:spcBef>
                  <a:spcPts val="200"/>
                </a:spcBef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endParaRPr lang="es-MX" sz="10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  <a:p>
              <a:pPr marL="171450" indent="-171450">
                <a:spcBef>
                  <a:spcPts val="200"/>
                </a:spcBef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endParaRPr lang="es-MX" sz="10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  <a:p>
              <a:pPr marL="171450" indent="-171450">
                <a:spcBef>
                  <a:spcPts val="200"/>
                </a:spcBef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endParaRPr lang="es-MX" sz="10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C125520A-D066-DB03-581F-B7365D8C2C1A}"/>
                </a:ext>
              </a:extLst>
            </p:cNvPr>
            <p:cNvSpPr/>
            <p:nvPr/>
          </p:nvSpPr>
          <p:spPr>
            <a:xfrm>
              <a:off x="3809854" y="506487"/>
              <a:ext cx="1989062" cy="60516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Bef>
                  <a:spcPts val="200"/>
                </a:spcBef>
                <a:spcAft>
                  <a:spcPts val="200"/>
                </a:spcAft>
              </a:pPr>
              <a:r>
                <a:rPr lang="es-MX" sz="105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Si se alcanzan el objetivo de venta de la tienda:</a:t>
              </a:r>
              <a:endParaRPr lang="es-MX" sz="105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3BF96F08-FF5E-3EE0-E989-F9B15D779DBF}"/>
                </a:ext>
              </a:extLst>
            </p:cNvPr>
            <p:cNvSpPr/>
            <p:nvPr/>
          </p:nvSpPr>
          <p:spPr>
            <a:xfrm>
              <a:off x="7378424" y="506487"/>
              <a:ext cx="4527776" cy="60516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spcBef>
                  <a:spcPts val="200"/>
                </a:spcBef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es-MX" sz="1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Sobrecomisión </a:t>
              </a:r>
              <a:r>
                <a:rPr lang="es-MX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grupal del 5% </a:t>
              </a:r>
              <a:r>
                <a:rPr lang="es-MX" sz="1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a vendedores</a:t>
              </a:r>
            </a:p>
            <a:p>
              <a:pPr marL="285750" indent="-285750">
                <a:spcBef>
                  <a:spcPts val="200"/>
                </a:spcBef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es-MX" sz="1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Bono </a:t>
              </a:r>
              <a:r>
                <a:rPr lang="es-MX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de $1,000 </a:t>
              </a:r>
              <a:r>
                <a:rPr lang="es-MX" sz="1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a ejecutivos </a:t>
              </a:r>
            </a:p>
            <a:p>
              <a:pPr marL="285750" indent="-285750">
                <a:spcBef>
                  <a:spcPts val="200"/>
                </a:spcBef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es-MX" sz="1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Bono </a:t>
              </a:r>
              <a:r>
                <a:rPr lang="es-MX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de $250 </a:t>
              </a:r>
              <a:r>
                <a:rPr lang="es-MX" sz="1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a eficiencia operativa</a:t>
              </a:r>
            </a:p>
            <a:p>
              <a:pPr marL="285750" indent="-285750">
                <a:spcBef>
                  <a:spcPts val="200"/>
                </a:spcBef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es-MX" sz="1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Bono </a:t>
              </a:r>
              <a:r>
                <a:rPr lang="es-MX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de $500 </a:t>
              </a:r>
              <a:r>
                <a:rPr lang="es-MX" sz="1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operativos de presentación visual</a:t>
              </a:r>
              <a:endParaRPr lang="es-MX" sz="8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68" name="Grupo 67">
              <a:extLst>
                <a:ext uri="{FF2B5EF4-FFF2-40B4-BE49-F238E27FC236}">
                  <a16:creationId xmlns:a16="http://schemas.microsoft.com/office/drawing/2014/main" id="{1E98491B-8593-2C6A-0CEF-FBB4C528C5B1}"/>
                </a:ext>
              </a:extLst>
            </p:cNvPr>
            <p:cNvGrpSpPr/>
            <p:nvPr/>
          </p:nvGrpSpPr>
          <p:grpSpPr>
            <a:xfrm>
              <a:off x="6342798" y="581735"/>
              <a:ext cx="425200" cy="454667"/>
              <a:chOff x="6483774" y="506487"/>
              <a:chExt cx="386546" cy="605162"/>
            </a:xfrm>
          </p:grpSpPr>
          <p:sp>
            <p:nvSpPr>
              <p:cNvPr id="59" name="Triángulo isósceles 58">
                <a:extLst>
                  <a:ext uri="{FF2B5EF4-FFF2-40B4-BE49-F238E27FC236}">
                    <a16:creationId xmlns:a16="http://schemas.microsoft.com/office/drawing/2014/main" id="{62101383-E08A-F33F-0658-1BDE48BC894A}"/>
                  </a:ext>
                </a:extLst>
              </p:cNvPr>
              <p:cNvSpPr/>
              <p:nvPr/>
            </p:nvSpPr>
            <p:spPr>
              <a:xfrm rot="5400000">
                <a:off x="6471093" y="712422"/>
                <a:ext cx="605162" cy="193292"/>
              </a:xfrm>
              <a:prstGeom prst="triangle">
                <a:avLst/>
              </a:prstGeom>
              <a:solidFill>
                <a:srgbClr val="FFC409">
                  <a:alpha val="74902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0" name="Triángulo isósceles 59">
                <a:extLst>
                  <a:ext uri="{FF2B5EF4-FFF2-40B4-BE49-F238E27FC236}">
                    <a16:creationId xmlns:a16="http://schemas.microsoft.com/office/drawing/2014/main" id="{7EBDDCE7-503F-7CA4-8884-F96761286087}"/>
                  </a:ext>
                </a:extLst>
              </p:cNvPr>
              <p:cNvSpPr/>
              <p:nvPr/>
            </p:nvSpPr>
            <p:spPr>
              <a:xfrm rot="5400000">
                <a:off x="6374484" y="712422"/>
                <a:ext cx="605162" cy="193292"/>
              </a:xfrm>
              <a:prstGeom prst="triangle">
                <a:avLst/>
              </a:prstGeom>
              <a:solidFill>
                <a:srgbClr val="FFC409">
                  <a:alpha val="74902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Triángulo isósceles 60">
                <a:extLst>
                  <a:ext uri="{FF2B5EF4-FFF2-40B4-BE49-F238E27FC236}">
                    <a16:creationId xmlns:a16="http://schemas.microsoft.com/office/drawing/2014/main" id="{86593656-D06B-A7B1-2D7F-94FF8F401EB9}"/>
                  </a:ext>
                </a:extLst>
              </p:cNvPr>
              <p:cNvSpPr/>
              <p:nvPr/>
            </p:nvSpPr>
            <p:spPr>
              <a:xfrm rot="5400000">
                <a:off x="6277839" y="712422"/>
                <a:ext cx="605162" cy="193292"/>
              </a:xfrm>
              <a:prstGeom prst="triangle">
                <a:avLst/>
              </a:prstGeom>
              <a:solidFill>
                <a:srgbClr val="FFC409">
                  <a:alpha val="74902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latin typeface="Century Gothic" panose="020B0502020202020204" pitchFamily="34" charset="0"/>
                </a:endParaRPr>
              </a:p>
            </p:txBody>
          </p:sp>
        </p:grpSp>
      </p:grpSp>
      <p:grpSp>
        <p:nvGrpSpPr>
          <p:cNvPr id="27" name="Grupo 26">
            <a:extLst>
              <a:ext uri="{FF2B5EF4-FFF2-40B4-BE49-F238E27FC236}">
                <a16:creationId xmlns:a16="http://schemas.microsoft.com/office/drawing/2014/main" id="{45E3EE3D-81F6-39DE-0C95-5769ED5B4160}"/>
              </a:ext>
            </a:extLst>
          </p:cNvPr>
          <p:cNvGrpSpPr/>
          <p:nvPr/>
        </p:nvGrpSpPr>
        <p:grpSpPr>
          <a:xfrm>
            <a:off x="3644609" y="5682415"/>
            <a:ext cx="8460001" cy="865711"/>
            <a:chOff x="3644609" y="5682415"/>
            <a:chExt cx="8460001" cy="865711"/>
          </a:xfrm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699E58EA-CC86-75F9-F044-767F8D08368E}"/>
                </a:ext>
              </a:extLst>
            </p:cNvPr>
            <p:cNvSpPr/>
            <p:nvPr/>
          </p:nvSpPr>
          <p:spPr>
            <a:xfrm>
              <a:off x="3644609" y="5682415"/>
              <a:ext cx="1439999" cy="865711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0" numCol="1" rtlCol="0" anchor="ctr"/>
            <a:lstStyle/>
            <a:p>
              <a:pPr>
                <a:spcBef>
                  <a:spcPts val="200"/>
                </a:spcBef>
                <a:spcAft>
                  <a:spcPts val="200"/>
                </a:spcAft>
              </a:pPr>
              <a:r>
                <a:rPr lang="es-MX" sz="1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Inicio: </a:t>
              </a:r>
              <a:r>
                <a:rPr lang="es-MX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01 de junio</a:t>
              </a:r>
            </a:p>
            <a:p>
              <a:pPr>
                <a:spcBef>
                  <a:spcPts val="200"/>
                </a:spcBef>
                <a:spcAft>
                  <a:spcPts val="200"/>
                </a:spcAft>
              </a:pPr>
              <a:r>
                <a:rPr lang="es-MX" sz="1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Fin: </a:t>
              </a:r>
              <a:r>
                <a:rPr lang="es-MX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30 de junio</a:t>
              </a:r>
            </a:p>
          </p:txBody>
        </p:sp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289C7A8D-C47C-F5B1-FA0D-B4E37A4F0894}"/>
                </a:ext>
              </a:extLst>
            </p:cNvPr>
            <p:cNvSpPr/>
            <p:nvPr/>
          </p:nvSpPr>
          <p:spPr>
            <a:xfrm>
              <a:off x="5090151" y="5682415"/>
              <a:ext cx="2412000" cy="865711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0" numCol="1" rtlCol="0" anchor="ctr"/>
            <a:lstStyle/>
            <a:p>
              <a:pPr>
                <a:spcBef>
                  <a:spcPts val="200"/>
                </a:spcBef>
                <a:spcAft>
                  <a:spcPts val="200"/>
                </a:spcAft>
              </a:pPr>
              <a:r>
                <a:rPr lang="es-MX" sz="1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Objetivos TIENDA A  Junio: </a:t>
              </a:r>
            </a:p>
            <a:p>
              <a:pPr marL="285750" indent="-285750">
                <a:spcBef>
                  <a:spcPts val="200"/>
                </a:spcBef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es-MX" sz="1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IC: </a:t>
              </a:r>
              <a:r>
                <a:rPr lang="es-MX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22.1%</a:t>
              </a:r>
            </a:p>
            <a:p>
              <a:pPr marL="285750" indent="-285750">
                <a:spcBef>
                  <a:spcPts val="200"/>
                </a:spcBef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es-MX" sz="1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Transacciones</a:t>
              </a:r>
              <a:r>
                <a:rPr lang="es-MX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: 39,819</a:t>
              </a:r>
            </a:p>
            <a:p>
              <a:pPr marL="285750" indent="-285750">
                <a:spcBef>
                  <a:spcPts val="200"/>
                </a:spcBef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es-MX" sz="1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Venta= ppto +2.5%: </a:t>
              </a:r>
              <a:r>
                <a:rPr lang="es-MX" sz="1000" b="0" i="0" u="none" strike="noStrike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lang="es-MX" sz="10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B6AD8DD2-CA7C-3F99-8BBF-C779E2840899}"/>
                </a:ext>
              </a:extLst>
            </p:cNvPr>
            <p:cNvSpPr/>
            <p:nvPr/>
          </p:nvSpPr>
          <p:spPr>
            <a:xfrm>
              <a:off x="7507694" y="5682415"/>
              <a:ext cx="2412000" cy="865711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0" numCol="1" rtlCol="0" anchor="ctr"/>
            <a:lstStyle/>
            <a:p>
              <a:pPr>
                <a:spcBef>
                  <a:spcPts val="200"/>
                </a:spcBef>
                <a:spcAft>
                  <a:spcPts val="200"/>
                </a:spcAft>
              </a:pPr>
              <a:r>
                <a:rPr lang="es-MX" sz="1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Objetivos TIENDA B Junio: </a:t>
              </a:r>
            </a:p>
            <a:p>
              <a:pPr marL="285750" indent="-285750">
                <a:spcBef>
                  <a:spcPts val="200"/>
                </a:spcBef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es-MX" sz="1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IC: </a:t>
              </a:r>
              <a:r>
                <a:rPr lang="es-MX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27.3%</a:t>
              </a:r>
            </a:p>
            <a:p>
              <a:pPr marL="285750" indent="-285750">
                <a:spcBef>
                  <a:spcPts val="200"/>
                </a:spcBef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es-MX" sz="1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Transacciones</a:t>
              </a:r>
              <a:r>
                <a:rPr lang="es-MX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: 79,999</a:t>
              </a:r>
            </a:p>
            <a:p>
              <a:pPr marL="285750" indent="-285750">
                <a:spcBef>
                  <a:spcPts val="200"/>
                </a:spcBef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es-MX" sz="1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Venta= ppto +1.5%: </a:t>
              </a:r>
              <a:endParaRPr lang="es-MX" sz="10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AED1CBCA-5C7A-BDAC-0457-6D2C8B923123}"/>
                </a:ext>
              </a:extLst>
            </p:cNvPr>
            <p:cNvSpPr/>
            <p:nvPr/>
          </p:nvSpPr>
          <p:spPr>
            <a:xfrm>
              <a:off x="9925236" y="5682415"/>
              <a:ext cx="2179374" cy="865711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0" numCol="1" rtlCol="0" anchor="ctr"/>
            <a:lstStyle/>
            <a:p>
              <a:pPr>
                <a:spcBef>
                  <a:spcPts val="200"/>
                </a:spcBef>
                <a:spcAft>
                  <a:spcPts val="200"/>
                </a:spcAft>
              </a:pPr>
              <a:r>
                <a:rPr lang="es-MX" sz="1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Beneficio adicional </a:t>
              </a:r>
              <a:r>
                <a:rPr lang="es-MX" sz="11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&gt;$2.6 MDP </a:t>
              </a:r>
              <a:endParaRPr lang="es-MX" sz="1000" b="1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9" name="Grupo 18">
            <a:extLst>
              <a:ext uri="{FF2B5EF4-FFF2-40B4-BE49-F238E27FC236}">
                <a16:creationId xmlns:a16="http://schemas.microsoft.com/office/drawing/2014/main" id="{AFD87377-4BDA-5393-74EA-B50E4A095798}"/>
              </a:ext>
            </a:extLst>
          </p:cNvPr>
          <p:cNvGrpSpPr/>
          <p:nvPr/>
        </p:nvGrpSpPr>
        <p:grpSpPr>
          <a:xfrm>
            <a:off x="3644609" y="3365985"/>
            <a:ext cx="8460000" cy="2220871"/>
            <a:chOff x="3644609" y="3480285"/>
            <a:chExt cx="8460000" cy="2220871"/>
          </a:xfrm>
        </p:grpSpPr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DBEF5636-F9B6-A85C-CA3F-09C869ACF27F}"/>
                </a:ext>
              </a:extLst>
            </p:cNvPr>
            <p:cNvSpPr/>
            <p:nvPr/>
          </p:nvSpPr>
          <p:spPr>
            <a:xfrm>
              <a:off x="6631307" y="3480285"/>
              <a:ext cx="5473302" cy="2220870"/>
            </a:xfrm>
            <a:prstGeom prst="rect">
              <a:avLst/>
            </a:prstGeom>
            <a:solidFill>
              <a:srgbClr val="FFC409">
                <a:alpha val="54902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6000" tIns="36000" rIns="36000" bIns="36000" numCol="2" rtlCol="0" anchor="t"/>
            <a:lstStyle/>
            <a:p>
              <a:r>
                <a:rPr lang="es-MX" sz="1400" b="1" spc="3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Dia de ejecución</a:t>
              </a:r>
              <a:endParaRPr lang="es-MX" sz="1400" spc="3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2" name="Rectángulo 61">
              <a:extLst>
                <a:ext uri="{FF2B5EF4-FFF2-40B4-BE49-F238E27FC236}">
                  <a16:creationId xmlns:a16="http://schemas.microsoft.com/office/drawing/2014/main" id="{7DBEE840-F8AF-A320-FA41-A36D5FDB77ED}"/>
                </a:ext>
              </a:extLst>
            </p:cNvPr>
            <p:cNvSpPr/>
            <p:nvPr/>
          </p:nvSpPr>
          <p:spPr>
            <a:xfrm>
              <a:off x="3644609" y="3480285"/>
              <a:ext cx="2986698" cy="2220870"/>
            </a:xfrm>
            <a:prstGeom prst="rect">
              <a:avLst/>
            </a:prstGeom>
            <a:solidFill>
              <a:srgbClr val="FFC409">
                <a:alpha val="16863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6000" tIns="36000" rIns="36000" bIns="36000" numCol="2" rtlCol="0" anchor="t"/>
            <a:lstStyle/>
            <a:p>
              <a:r>
                <a:rPr lang="es-MX" sz="1400" b="1" spc="3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Dia anterior</a:t>
              </a:r>
              <a:endParaRPr lang="es-MX" sz="1400" spc="3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39" name="Flecha: a la derecha 38">
              <a:extLst>
                <a:ext uri="{FF2B5EF4-FFF2-40B4-BE49-F238E27FC236}">
                  <a16:creationId xmlns:a16="http://schemas.microsoft.com/office/drawing/2014/main" id="{AAACED3C-50BA-DF36-CDCA-B2326DAE8EB4}"/>
                </a:ext>
              </a:extLst>
            </p:cNvPr>
            <p:cNvSpPr/>
            <p:nvPr/>
          </p:nvSpPr>
          <p:spPr>
            <a:xfrm>
              <a:off x="7203269" y="4231716"/>
              <a:ext cx="144000" cy="216000"/>
            </a:xfrm>
            <a:prstGeom prst="rightArrow">
              <a:avLst/>
            </a:prstGeom>
            <a:solidFill>
              <a:srgbClr val="FFC409"/>
            </a:solidFill>
            <a:ln>
              <a:solidFill>
                <a:srgbClr val="5959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50" dirty="0">
                <a:latin typeface="Century Gothic" panose="020B0502020202020204" pitchFamily="34" charset="0"/>
              </a:endParaRPr>
            </a:p>
          </p:txBody>
        </p:sp>
        <p:sp>
          <p:nvSpPr>
            <p:cNvPr id="46" name="Flecha: a la derecha 45">
              <a:extLst>
                <a:ext uri="{FF2B5EF4-FFF2-40B4-BE49-F238E27FC236}">
                  <a16:creationId xmlns:a16="http://schemas.microsoft.com/office/drawing/2014/main" id="{02E56C55-83D1-B7B0-FD50-A82548BB2A0A}"/>
                </a:ext>
              </a:extLst>
            </p:cNvPr>
            <p:cNvSpPr/>
            <p:nvPr/>
          </p:nvSpPr>
          <p:spPr>
            <a:xfrm>
              <a:off x="4774649" y="4231716"/>
              <a:ext cx="144000" cy="216000"/>
            </a:xfrm>
            <a:prstGeom prst="rightArrow">
              <a:avLst/>
            </a:prstGeom>
            <a:solidFill>
              <a:srgbClr val="FFC409"/>
            </a:solidFill>
            <a:ln>
              <a:solidFill>
                <a:srgbClr val="5959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50" dirty="0">
                <a:latin typeface="Century Gothic" panose="020B0502020202020204" pitchFamily="34" charset="0"/>
              </a:endParaRPr>
            </a:p>
          </p:txBody>
        </p:sp>
        <p:sp>
          <p:nvSpPr>
            <p:cNvPr id="47" name="Flecha: a la derecha 46">
              <a:extLst>
                <a:ext uri="{FF2B5EF4-FFF2-40B4-BE49-F238E27FC236}">
                  <a16:creationId xmlns:a16="http://schemas.microsoft.com/office/drawing/2014/main" id="{957763A3-B336-7BFD-E668-D708D2758676}"/>
                </a:ext>
              </a:extLst>
            </p:cNvPr>
            <p:cNvSpPr/>
            <p:nvPr/>
          </p:nvSpPr>
          <p:spPr>
            <a:xfrm>
              <a:off x="5988959" y="4231716"/>
              <a:ext cx="144000" cy="216000"/>
            </a:xfrm>
            <a:prstGeom prst="rightArrow">
              <a:avLst/>
            </a:prstGeom>
            <a:solidFill>
              <a:srgbClr val="FFC409"/>
            </a:solidFill>
            <a:ln>
              <a:solidFill>
                <a:srgbClr val="5959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50" dirty="0">
                <a:latin typeface="Century Gothic" panose="020B0502020202020204" pitchFamily="34" charset="0"/>
              </a:endParaRPr>
            </a:p>
          </p:txBody>
        </p:sp>
        <p:sp>
          <p:nvSpPr>
            <p:cNvPr id="48" name="Flecha: a la derecha 47">
              <a:extLst>
                <a:ext uri="{FF2B5EF4-FFF2-40B4-BE49-F238E27FC236}">
                  <a16:creationId xmlns:a16="http://schemas.microsoft.com/office/drawing/2014/main" id="{7C5C1D18-D75F-B69C-545E-4A082BED1DA9}"/>
                </a:ext>
              </a:extLst>
            </p:cNvPr>
            <p:cNvSpPr/>
            <p:nvPr/>
          </p:nvSpPr>
          <p:spPr>
            <a:xfrm>
              <a:off x="8417579" y="4231716"/>
              <a:ext cx="144000" cy="216000"/>
            </a:xfrm>
            <a:prstGeom prst="rightArrow">
              <a:avLst/>
            </a:prstGeom>
            <a:solidFill>
              <a:srgbClr val="FFC409"/>
            </a:solidFill>
            <a:ln>
              <a:solidFill>
                <a:srgbClr val="5959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50" dirty="0">
                <a:latin typeface="Century Gothic" panose="020B0502020202020204" pitchFamily="34" charset="0"/>
              </a:endParaRPr>
            </a:p>
          </p:txBody>
        </p:sp>
        <p:sp>
          <p:nvSpPr>
            <p:cNvPr id="49" name="Flecha: a la derecha 48">
              <a:extLst>
                <a:ext uri="{FF2B5EF4-FFF2-40B4-BE49-F238E27FC236}">
                  <a16:creationId xmlns:a16="http://schemas.microsoft.com/office/drawing/2014/main" id="{DADD198B-080B-BB19-1C4E-03E4E9E400E3}"/>
                </a:ext>
              </a:extLst>
            </p:cNvPr>
            <p:cNvSpPr/>
            <p:nvPr/>
          </p:nvSpPr>
          <p:spPr>
            <a:xfrm>
              <a:off x="9631889" y="4231716"/>
              <a:ext cx="144000" cy="216000"/>
            </a:xfrm>
            <a:prstGeom prst="rightArrow">
              <a:avLst/>
            </a:prstGeom>
            <a:solidFill>
              <a:srgbClr val="FFC409"/>
            </a:solidFill>
            <a:ln>
              <a:solidFill>
                <a:srgbClr val="5959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50" dirty="0">
                <a:latin typeface="Century Gothic" panose="020B0502020202020204" pitchFamily="34" charset="0"/>
              </a:endParaRPr>
            </a:p>
          </p:txBody>
        </p:sp>
        <p:sp>
          <p:nvSpPr>
            <p:cNvPr id="50" name="Flecha: a la derecha 49">
              <a:extLst>
                <a:ext uri="{FF2B5EF4-FFF2-40B4-BE49-F238E27FC236}">
                  <a16:creationId xmlns:a16="http://schemas.microsoft.com/office/drawing/2014/main" id="{AAB06312-3B88-D143-AEC8-DF43F247EE82}"/>
                </a:ext>
              </a:extLst>
            </p:cNvPr>
            <p:cNvSpPr/>
            <p:nvPr/>
          </p:nvSpPr>
          <p:spPr>
            <a:xfrm>
              <a:off x="10846199" y="4231716"/>
              <a:ext cx="144000" cy="216000"/>
            </a:xfrm>
            <a:prstGeom prst="rightArrow">
              <a:avLst/>
            </a:prstGeom>
            <a:solidFill>
              <a:srgbClr val="FFC409"/>
            </a:solidFill>
            <a:ln>
              <a:solidFill>
                <a:srgbClr val="5959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50" dirty="0">
                <a:latin typeface="Century Gothic" panose="020B0502020202020204" pitchFamily="34" charset="0"/>
              </a:endParaRPr>
            </a:p>
          </p:txBody>
        </p:sp>
        <p:grpSp>
          <p:nvGrpSpPr>
            <p:cNvPr id="76" name="Grupo 75">
              <a:extLst>
                <a:ext uri="{FF2B5EF4-FFF2-40B4-BE49-F238E27FC236}">
                  <a16:creationId xmlns:a16="http://schemas.microsoft.com/office/drawing/2014/main" id="{C34E48CA-BFF8-FC36-C632-E6A09A14062C}"/>
                </a:ext>
              </a:extLst>
            </p:cNvPr>
            <p:cNvGrpSpPr/>
            <p:nvPr/>
          </p:nvGrpSpPr>
          <p:grpSpPr>
            <a:xfrm>
              <a:off x="3735494" y="3732036"/>
              <a:ext cx="1008000" cy="974264"/>
              <a:chOff x="3706919" y="3732036"/>
              <a:chExt cx="1008000" cy="974264"/>
            </a:xfrm>
          </p:grpSpPr>
          <p:sp>
            <p:nvSpPr>
              <p:cNvPr id="40" name="Rectángulo: esquinas redondeadas 39">
                <a:extLst>
                  <a:ext uri="{FF2B5EF4-FFF2-40B4-BE49-F238E27FC236}">
                    <a16:creationId xmlns:a16="http://schemas.microsoft.com/office/drawing/2014/main" id="{5922E5D6-6C51-338C-A575-3B7B0CB3313B}"/>
                  </a:ext>
                </a:extLst>
              </p:cNvPr>
              <p:cNvSpPr/>
              <p:nvPr/>
            </p:nvSpPr>
            <p:spPr>
              <a:xfrm>
                <a:off x="3706919" y="3973133"/>
                <a:ext cx="1008000" cy="733167"/>
              </a:xfrm>
              <a:prstGeom prst="roundRect">
                <a:avLst/>
              </a:prstGeom>
              <a:solidFill>
                <a:srgbClr val="59595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/>
              <a:lstStyle/>
              <a:p>
                <a:pPr algn="ctr"/>
                <a:r>
                  <a:rPr lang="es-MX" sz="1000" dirty="0">
                    <a:latin typeface="Century Gothic" panose="020B0502020202020204" pitchFamily="34" charset="0"/>
                  </a:rPr>
                  <a:t>Cierre de tienda</a:t>
                </a:r>
              </a:p>
            </p:txBody>
          </p:sp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917A9648-989E-CD0C-438A-79717FD41C44}"/>
                  </a:ext>
                </a:extLst>
              </p:cNvPr>
              <p:cNvSpPr/>
              <p:nvPr/>
            </p:nvSpPr>
            <p:spPr>
              <a:xfrm>
                <a:off x="3706919" y="3732036"/>
                <a:ext cx="1008000" cy="1736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>
                  <a:spcBef>
                    <a:spcPts val="200"/>
                  </a:spcBef>
                  <a:spcAft>
                    <a:spcPts val="200"/>
                  </a:spcAft>
                </a:pPr>
                <a:r>
                  <a:rPr lang="es-MX" sz="1050" b="1" i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21:00</a:t>
                </a:r>
              </a:p>
            </p:txBody>
          </p:sp>
        </p:grpSp>
        <p:grpSp>
          <p:nvGrpSpPr>
            <p:cNvPr id="75" name="Grupo 74">
              <a:extLst>
                <a:ext uri="{FF2B5EF4-FFF2-40B4-BE49-F238E27FC236}">
                  <a16:creationId xmlns:a16="http://schemas.microsoft.com/office/drawing/2014/main" id="{95374B37-6C42-B05A-9421-69EEFB58D3EE}"/>
                </a:ext>
              </a:extLst>
            </p:cNvPr>
            <p:cNvGrpSpPr/>
            <p:nvPr/>
          </p:nvGrpSpPr>
          <p:grpSpPr>
            <a:xfrm>
              <a:off x="4949804" y="3732036"/>
              <a:ext cx="1008000" cy="974264"/>
              <a:chOff x="4913291" y="3732036"/>
              <a:chExt cx="1008000" cy="974264"/>
            </a:xfrm>
          </p:grpSpPr>
          <p:sp>
            <p:nvSpPr>
              <p:cNvPr id="41" name="Rectángulo: esquinas redondeadas 40">
                <a:extLst>
                  <a:ext uri="{FF2B5EF4-FFF2-40B4-BE49-F238E27FC236}">
                    <a16:creationId xmlns:a16="http://schemas.microsoft.com/office/drawing/2014/main" id="{9A387098-6C4F-E103-2844-287FF0100856}"/>
                  </a:ext>
                </a:extLst>
              </p:cNvPr>
              <p:cNvSpPr/>
              <p:nvPr/>
            </p:nvSpPr>
            <p:spPr>
              <a:xfrm>
                <a:off x="4913291" y="3973133"/>
                <a:ext cx="1008000" cy="733167"/>
              </a:xfrm>
              <a:prstGeom prst="roundRect">
                <a:avLst/>
              </a:prstGeom>
              <a:solidFill>
                <a:srgbClr val="59595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/>
              <a:lstStyle/>
              <a:p>
                <a:pPr algn="ctr"/>
                <a:r>
                  <a:rPr lang="es-MX" sz="1000" dirty="0">
                    <a:latin typeface="Century Gothic" panose="020B0502020202020204" pitchFamily="34" charset="0"/>
                  </a:rPr>
                  <a:t>Informe de cierre y análisis</a:t>
                </a:r>
              </a:p>
            </p:txBody>
          </p:sp>
          <p:sp>
            <p:nvSpPr>
              <p:cNvPr id="10" name="Rectángulo 9">
                <a:extLst>
                  <a:ext uri="{FF2B5EF4-FFF2-40B4-BE49-F238E27FC236}">
                    <a16:creationId xmlns:a16="http://schemas.microsoft.com/office/drawing/2014/main" id="{5DBB4A7A-4E3D-B4D0-E9DB-B1A239A6BDDA}"/>
                  </a:ext>
                </a:extLst>
              </p:cNvPr>
              <p:cNvSpPr/>
              <p:nvPr/>
            </p:nvSpPr>
            <p:spPr>
              <a:xfrm>
                <a:off x="4913291" y="3732036"/>
                <a:ext cx="1008000" cy="1736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>
                  <a:spcBef>
                    <a:spcPts val="200"/>
                  </a:spcBef>
                  <a:spcAft>
                    <a:spcPts val="200"/>
                  </a:spcAft>
                </a:pPr>
                <a:r>
                  <a:rPr lang="es-MX" sz="1050" b="1" i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22:30</a:t>
                </a:r>
              </a:p>
            </p:txBody>
          </p:sp>
        </p:grpSp>
        <p:grpSp>
          <p:nvGrpSpPr>
            <p:cNvPr id="73" name="Grupo 72">
              <a:extLst>
                <a:ext uri="{FF2B5EF4-FFF2-40B4-BE49-F238E27FC236}">
                  <a16:creationId xmlns:a16="http://schemas.microsoft.com/office/drawing/2014/main" id="{811783E4-6812-35FB-DAEB-7B65183AD7F7}"/>
                </a:ext>
              </a:extLst>
            </p:cNvPr>
            <p:cNvGrpSpPr/>
            <p:nvPr/>
          </p:nvGrpSpPr>
          <p:grpSpPr>
            <a:xfrm>
              <a:off x="7378424" y="3732036"/>
              <a:ext cx="1008000" cy="974264"/>
              <a:chOff x="7326035" y="3732036"/>
              <a:chExt cx="1008000" cy="974264"/>
            </a:xfrm>
          </p:grpSpPr>
          <p:sp>
            <p:nvSpPr>
              <p:cNvPr id="43" name="Rectángulo: esquinas redondeadas 42">
                <a:extLst>
                  <a:ext uri="{FF2B5EF4-FFF2-40B4-BE49-F238E27FC236}">
                    <a16:creationId xmlns:a16="http://schemas.microsoft.com/office/drawing/2014/main" id="{BAE97B63-A5A3-F323-E7EB-0B101B04CAF4}"/>
                  </a:ext>
                </a:extLst>
              </p:cNvPr>
              <p:cNvSpPr/>
              <p:nvPr/>
            </p:nvSpPr>
            <p:spPr>
              <a:xfrm>
                <a:off x="7326035" y="3973133"/>
                <a:ext cx="1008000" cy="733167"/>
              </a:xfrm>
              <a:prstGeom prst="roundRect">
                <a:avLst/>
              </a:prstGeom>
              <a:solidFill>
                <a:srgbClr val="59595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/>
              <a:lstStyle/>
              <a:p>
                <a:pPr algn="ctr"/>
                <a:r>
                  <a:rPr lang="es-MX" sz="1000" dirty="0">
                    <a:latin typeface="Century Gothic" panose="020B0502020202020204" pitchFamily="34" charset="0"/>
                  </a:rPr>
                  <a:t>Acción puntual para mejorar un KPI del día anterior</a:t>
                </a:r>
              </a:p>
            </p:txBody>
          </p:sp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6A008CD7-1EC3-EC2C-3F13-9DB60B53270E}"/>
                  </a:ext>
                </a:extLst>
              </p:cNvPr>
              <p:cNvSpPr/>
              <p:nvPr/>
            </p:nvSpPr>
            <p:spPr>
              <a:xfrm>
                <a:off x="7326035" y="3732036"/>
                <a:ext cx="1008000" cy="1736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>
                  <a:spcBef>
                    <a:spcPts val="200"/>
                  </a:spcBef>
                  <a:spcAft>
                    <a:spcPts val="200"/>
                  </a:spcAft>
                </a:pPr>
                <a:r>
                  <a:rPr lang="es-MX" sz="1050" b="1" i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10:00</a:t>
                </a:r>
              </a:p>
            </p:txBody>
          </p:sp>
        </p:grp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4679357A-7920-1D4C-8332-1CF8058C0D46}"/>
                </a:ext>
              </a:extLst>
            </p:cNvPr>
            <p:cNvGrpSpPr/>
            <p:nvPr/>
          </p:nvGrpSpPr>
          <p:grpSpPr>
            <a:xfrm>
              <a:off x="8592734" y="3732036"/>
              <a:ext cx="1008000" cy="974264"/>
              <a:chOff x="8532407" y="3732036"/>
              <a:chExt cx="1008000" cy="974264"/>
            </a:xfrm>
          </p:grpSpPr>
          <p:sp>
            <p:nvSpPr>
              <p:cNvPr id="44" name="Rectángulo: esquinas redondeadas 43">
                <a:extLst>
                  <a:ext uri="{FF2B5EF4-FFF2-40B4-BE49-F238E27FC236}">
                    <a16:creationId xmlns:a16="http://schemas.microsoft.com/office/drawing/2014/main" id="{6988AB45-DE1E-B29A-BBCD-7FAF0A5F9AFF}"/>
                  </a:ext>
                </a:extLst>
              </p:cNvPr>
              <p:cNvSpPr/>
              <p:nvPr/>
            </p:nvSpPr>
            <p:spPr>
              <a:xfrm>
                <a:off x="8532407" y="3973133"/>
                <a:ext cx="1008000" cy="733167"/>
              </a:xfrm>
              <a:prstGeom prst="roundRect">
                <a:avLst/>
              </a:prstGeom>
              <a:solidFill>
                <a:srgbClr val="59595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/>
              <a:lstStyle/>
              <a:p>
                <a:pPr algn="ctr"/>
                <a:r>
                  <a:rPr lang="es-MX" sz="1050" b="1" dirty="0">
                    <a:latin typeface="Century Gothic" panose="020B0502020202020204" pitchFamily="34" charset="0"/>
                  </a:rPr>
                  <a:t>Briefing</a:t>
                </a:r>
                <a:r>
                  <a:rPr lang="es-MX" sz="1000" b="1" dirty="0">
                    <a:latin typeface="Century Gothic" panose="020B0502020202020204" pitchFamily="34" charset="0"/>
                  </a:rPr>
                  <a:t> </a:t>
                </a:r>
                <a:r>
                  <a:rPr lang="es-MX" sz="1000" dirty="0">
                    <a:latin typeface="Century Gothic" panose="020B0502020202020204" pitchFamily="34" charset="0"/>
                  </a:rPr>
                  <a:t>Comunicación de acción y cómo hacerlo</a:t>
                </a:r>
              </a:p>
            </p:txBody>
          </p:sp>
          <p:sp>
            <p:nvSpPr>
              <p:cNvPr id="16" name="Rectángulo 15">
                <a:extLst>
                  <a:ext uri="{FF2B5EF4-FFF2-40B4-BE49-F238E27FC236}">
                    <a16:creationId xmlns:a16="http://schemas.microsoft.com/office/drawing/2014/main" id="{B0A09733-D57A-A15F-07F2-8EB50EE79BF8}"/>
                  </a:ext>
                </a:extLst>
              </p:cNvPr>
              <p:cNvSpPr/>
              <p:nvPr/>
            </p:nvSpPr>
            <p:spPr>
              <a:xfrm>
                <a:off x="8532407" y="3732036"/>
                <a:ext cx="1008000" cy="1736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>
                  <a:spcBef>
                    <a:spcPts val="200"/>
                  </a:spcBef>
                  <a:spcAft>
                    <a:spcPts val="200"/>
                  </a:spcAft>
                </a:pPr>
                <a:r>
                  <a:rPr lang="es-MX" sz="1050" b="1" i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10:30</a:t>
                </a:r>
              </a:p>
            </p:txBody>
          </p:sp>
        </p:grpSp>
        <p:grpSp>
          <p:nvGrpSpPr>
            <p:cNvPr id="71" name="Grupo 70">
              <a:extLst>
                <a:ext uri="{FF2B5EF4-FFF2-40B4-BE49-F238E27FC236}">
                  <a16:creationId xmlns:a16="http://schemas.microsoft.com/office/drawing/2014/main" id="{E1A1731E-3A74-3F3F-F661-A398E48C7926}"/>
                </a:ext>
              </a:extLst>
            </p:cNvPr>
            <p:cNvGrpSpPr/>
            <p:nvPr/>
          </p:nvGrpSpPr>
          <p:grpSpPr>
            <a:xfrm>
              <a:off x="9807044" y="3732036"/>
              <a:ext cx="1008000" cy="974264"/>
              <a:chOff x="9738779" y="3732036"/>
              <a:chExt cx="1008000" cy="974264"/>
            </a:xfrm>
          </p:grpSpPr>
          <p:sp>
            <p:nvSpPr>
              <p:cNvPr id="45" name="Rectángulo: esquinas redondeadas 44">
                <a:extLst>
                  <a:ext uri="{FF2B5EF4-FFF2-40B4-BE49-F238E27FC236}">
                    <a16:creationId xmlns:a16="http://schemas.microsoft.com/office/drawing/2014/main" id="{8C648629-FDFE-A4A6-79FA-968A61915272}"/>
                  </a:ext>
                </a:extLst>
              </p:cNvPr>
              <p:cNvSpPr/>
              <p:nvPr/>
            </p:nvSpPr>
            <p:spPr>
              <a:xfrm>
                <a:off x="9738779" y="3973133"/>
                <a:ext cx="1008000" cy="733167"/>
              </a:xfrm>
              <a:prstGeom prst="roundRect">
                <a:avLst/>
              </a:prstGeom>
              <a:solidFill>
                <a:srgbClr val="59595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/>
              <a:lstStyle/>
              <a:p>
                <a:pPr algn="ctr"/>
                <a:r>
                  <a:rPr lang="es-MX" sz="1000" dirty="0">
                    <a:latin typeface="Century Gothic" panose="020B0502020202020204" pitchFamily="34" charset="0"/>
                  </a:rPr>
                  <a:t>Ejecución </a:t>
                </a:r>
              </a:p>
              <a:p>
                <a:pPr algn="ctr"/>
                <a:r>
                  <a:rPr lang="es-MX" sz="1000" dirty="0">
                    <a:latin typeface="Century Gothic" panose="020B0502020202020204" pitchFamily="34" charset="0"/>
                  </a:rPr>
                  <a:t>+ </a:t>
                </a:r>
              </a:p>
              <a:p>
                <a:pPr algn="ctr"/>
                <a:r>
                  <a:rPr lang="es-MX" sz="1000" dirty="0">
                    <a:latin typeface="Century Gothic" panose="020B0502020202020204" pitchFamily="34" charset="0"/>
                  </a:rPr>
                  <a:t>reglas de compromiso</a:t>
                </a:r>
              </a:p>
            </p:txBody>
          </p:sp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DCD3B94C-80F6-A689-2CFF-9BA09B73E888}"/>
                  </a:ext>
                </a:extLst>
              </p:cNvPr>
              <p:cNvSpPr/>
              <p:nvPr/>
            </p:nvSpPr>
            <p:spPr>
              <a:xfrm>
                <a:off x="9738779" y="3732036"/>
                <a:ext cx="1008000" cy="1736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>
                  <a:spcBef>
                    <a:spcPts val="200"/>
                  </a:spcBef>
                  <a:spcAft>
                    <a:spcPts val="200"/>
                  </a:spcAft>
                </a:pPr>
                <a:r>
                  <a:rPr lang="es-MX" sz="1050" b="1" i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11:00</a:t>
                </a:r>
              </a:p>
            </p:txBody>
          </p:sp>
        </p:grpSp>
        <p:grpSp>
          <p:nvGrpSpPr>
            <p:cNvPr id="70" name="Grupo 69">
              <a:extLst>
                <a:ext uri="{FF2B5EF4-FFF2-40B4-BE49-F238E27FC236}">
                  <a16:creationId xmlns:a16="http://schemas.microsoft.com/office/drawing/2014/main" id="{C2216693-E36B-9477-84A7-5926C8086E49}"/>
                </a:ext>
              </a:extLst>
            </p:cNvPr>
            <p:cNvGrpSpPr/>
            <p:nvPr/>
          </p:nvGrpSpPr>
          <p:grpSpPr>
            <a:xfrm>
              <a:off x="11021350" y="3732036"/>
              <a:ext cx="1008000" cy="974264"/>
              <a:chOff x="10945150" y="3732036"/>
              <a:chExt cx="1008000" cy="974264"/>
            </a:xfrm>
          </p:grpSpPr>
          <p:sp>
            <p:nvSpPr>
              <p:cNvPr id="51" name="Rectángulo: esquinas redondeadas 50">
                <a:extLst>
                  <a:ext uri="{FF2B5EF4-FFF2-40B4-BE49-F238E27FC236}">
                    <a16:creationId xmlns:a16="http://schemas.microsoft.com/office/drawing/2014/main" id="{F7746C67-B50E-38D0-73AE-C7C4D663AE9E}"/>
                  </a:ext>
                </a:extLst>
              </p:cNvPr>
              <p:cNvSpPr/>
              <p:nvPr/>
            </p:nvSpPr>
            <p:spPr>
              <a:xfrm>
                <a:off x="10945150" y="3973133"/>
                <a:ext cx="1008000" cy="733167"/>
              </a:xfrm>
              <a:prstGeom prst="roundRect">
                <a:avLst/>
              </a:prstGeom>
              <a:solidFill>
                <a:srgbClr val="59595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/>
              <a:lstStyle/>
              <a:p>
                <a:pPr algn="ctr"/>
                <a:r>
                  <a:rPr lang="es-MX" sz="1050" b="1" dirty="0">
                    <a:latin typeface="Century Gothic" panose="020B0502020202020204" pitchFamily="34" charset="0"/>
                  </a:rPr>
                  <a:t>Debriefing</a:t>
                </a:r>
                <a:endParaRPr lang="es-MX" sz="1000" b="1" dirty="0">
                  <a:latin typeface="Century Gothic" panose="020B0502020202020204" pitchFamily="34" charset="0"/>
                </a:endParaRPr>
              </a:p>
              <a:p>
                <a:pPr algn="ctr"/>
                <a:endParaRPr lang="es-MX" sz="1000" b="1" dirty="0">
                  <a:latin typeface="Century Gothic" panose="020B0502020202020204" pitchFamily="34" charset="0"/>
                </a:endParaRPr>
              </a:p>
              <a:p>
                <a:pPr algn="ctr"/>
                <a:r>
                  <a:rPr lang="es-MX" sz="1000" dirty="0">
                    <a:latin typeface="Century Gothic" panose="020B0502020202020204" pitchFamily="34" charset="0"/>
                  </a:rPr>
                  <a:t>Reforzamiento y corrección</a:t>
                </a:r>
              </a:p>
            </p:txBody>
          </p:sp>
          <p:sp>
            <p:nvSpPr>
              <p:cNvPr id="18" name="Rectángulo 17">
                <a:extLst>
                  <a:ext uri="{FF2B5EF4-FFF2-40B4-BE49-F238E27FC236}">
                    <a16:creationId xmlns:a16="http://schemas.microsoft.com/office/drawing/2014/main" id="{F16811ED-2142-2120-F005-C6EECF0147EA}"/>
                  </a:ext>
                </a:extLst>
              </p:cNvPr>
              <p:cNvSpPr/>
              <p:nvPr/>
            </p:nvSpPr>
            <p:spPr>
              <a:xfrm>
                <a:off x="10945150" y="3732036"/>
                <a:ext cx="1008000" cy="1736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>
                  <a:spcBef>
                    <a:spcPts val="200"/>
                  </a:spcBef>
                  <a:spcAft>
                    <a:spcPts val="200"/>
                  </a:spcAft>
                </a:pPr>
                <a:r>
                  <a:rPr lang="es-MX" sz="1050" b="1" i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16:00-16:30</a:t>
                </a:r>
              </a:p>
            </p:txBody>
          </p:sp>
        </p:grpSp>
        <p:grpSp>
          <p:nvGrpSpPr>
            <p:cNvPr id="74" name="Grupo 73">
              <a:extLst>
                <a:ext uri="{FF2B5EF4-FFF2-40B4-BE49-F238E27FC236}">
                  <a16:creationId xmlns:a16="http://schemas.microsoft.com/office/drawing/2014/main" id="{EB03E78B-0568-B4BD-36C3-01AFB14B06E4}"/>
                </a:ext>
              </a:extLst>
            </p:cNvPr>
            <p:cNvGrpSpPr/>
            <p:nvPr/>
          </p:nvGrpSpPr>
          <p:grpSpPr>
            <a:xfrm>
              <a:off x="6164114" y="3732036"/>
              <a:ext cx="1008000" cy="974264"/>
              <a:chOff x="6119663" y="3732036"/>
              <a:chExt cx="1008000" cy="974264"/>
            </a:xfrm>
          </p:grpSpPr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id="{431F4C1D-0EC5-7CBD-25F1-700210C48B5E}"/>
                  </a:ext>
                </a:extLst>
              </p:cNvPr>
              <p:cNvSpPr/>
              <p:nvPr/>
            </p:nvSpPr>
            <p:spPr>
              <a:xfrm>
                <a:off x="6119663" y="3732036"/>
                <a:ext cx="1008000" cy="1736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>
                  <a:spcBef>
                    <a:spcPts val="200"/>
                  </a:spcBef>
                  <a:spcAft>
                    <a:spcPts val="200"/>
                  </a:spcAft>
                </a:pPr>
                <a:r>
                  <a:rPr lang="es-MX" sz="1050" b="1" i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22:30-10:00</a:t>
                </a:r>
              </a:p>
            </p:txBody>
          </p:sp>
          <p:sp>
            <p:nvSpPr>
              <p:cNvPr id="42" name="Rectángulo: esquinas redondeadas 41">
                <a:extLst>
                  <a:ext uri="{FF2B5EF4-FFF2-40B4-BE49-F238E27FC236}">
                    <a16:creationId xmlns:a16="http://schemas.microsoft.com/office/drawing/2014/main" id="{EF9C93A7-2367-5487-BE3E-EDF0FFD36B57}"/>
                  </a:ext>
                </a:extLst>
              </p:cNvPr>
              <p:cNvSpPr/>
              <p:nvPr/>
            </p:nvSpPr>
            <p:spPr>
              <a:xfrm>
                <a:off x="6119663" y="3973133"/>
                <a:ext cx="1008000" cy="733167"/>
              </a:xfrm>
              <a:prstGeom prst="roundRect">
                <a:avLst/>
              </a:prstGeom>
              <a:solidFill>
                <a:srgbClr val="59595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/>
              <a:lstStyle/>
              <a:p>
                <a:pPr algn="ctr"/>
                <a:r>
                  <a:rPr lang="es-MX" sz="1000" dirty="0">
                    <a:latin typeface="Century Gothic" panose="020B0502020202020204" pitchFamily="34" charset="0"/>
                  </a:rPr>
                  <a:t>Detección de áreas de oportunidad + propuestas</a:t>
                </a:r>
              </a:p>
            </p:txBody>
          </p:sp>
        </p:grp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B65C7401-E634-CDDF-AFF6-FBEB6F31DF4E}"/>
                </a:ext>
              </a:extLst>
            </p:cNvPr>
            <p:cNvSpPr/>
            <p:nvPr/>
          </p:nvSpPr>
          <p:spPr>
            <a:xfrm>
              <a:off x="6835141" y="4958664"/>
              <a:ext cx="5087313" cy="742491"/>
            </a:xfrm>
            <a:prstGeom prst="rect">
              <a:avLst/>
            </a:prstGeom>
            <a:noFill/>
            <a:ln>
              <a:solidFill>
                <a:srgbClr val="BDAA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6000" tIns="0" rIns="36000" bIns="0" numCol="2" rtlCol="0" anchor="ctr"/>
            <a:lstStyle/>
            <a:p>
              <a:r>
                <a:rPr lang="es-MX" sz="1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Reglas de compromiso: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MX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Puntualidad en todo momento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MX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Imagen Palacio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MX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Limpieza en tu área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s-MX" sz="10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MX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Suspender uso de celulares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MX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Evita hacer bolitas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MX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No tomarse descansos prolongados</a:t>
              </a:r>
            </a:p>
          </p:txBody>
        </p:sp>
        <p:sp>
          <p:nvSpPr>
            <p:cNvPr id="24" name="Trapecio 23">
              <a:extLst>
                <a:ext uri="{FF2B5EF4-FFF2-40B4-BE49-F238E27FC236}">
                  <a16:creationId xmlns:a16="http://schemas.microsoft.com/office/drawing/2014/main" id="{715F6D25-5D06-1495-AC36-F69A60CEAF69}"/>
                </a:ext>
              </a:extLst>
            </p:cNvPr>
            <p:cNvSpPr/>
            <p:nvPr/>
          </p:nvSpPr>
          <p:spPr>
            <a:xfrm>
              <a:off x="6826788" y="4689791"/>
              <a:ext cx="5087312" cy="268873"/>
            </a:xfrm>
            <a:custGeom>
              <a:avLst/>
              <a:gdLst>
                <a:gd name="connsiteX0" fmla="*/ 0 w 7749501"/>
                <a:gd name="connsiteY0" fmla="*/ 464955 h 464955"/>
                <a:gd name="connsiteX1" fmla="*/ 116239 w 7749501"/>
                <a:gd name="connsiteY1" fmla="*/ 0 h 464955"/>
                <a:gd name="connsiteX2" fmla="*/ 7633262 w 7749501"/>
                <a:gd name="connsiteY2" fmla="*/ 0 h 464955"/>
                <a:gd name="connsiteX3" fmla="*/ 7749501 w 7749501"/>
                <a:gd name="connsiteY3" fmla="*/ 464955 h 464955"/>
                <a:gd name="connsiteX4" fmla="*/ 0 w 7749501"/>
                <a:gd name="connsiteY4" fmla="*/ 464955 h 464955"/>
                <a:gd name="connsiteX0" fmla="*/ 0 w 7749501"/>
                <a:gd name="connsiteY0" fmla="*/ 474480 h 474480"/>
                <a:gd name="connsiteX1" fmla="*/ 116239 w 7749501"/>
                <a:gd name="connsiteY1" fmla="*/ 9525 h 474480"/>
                <a:gd name="connsiteX2" fmla="*/ 6642662 w 7749501"/>
                <a:gd name="connsiteY2" fmla="*/ 0 h 474480"/>
                <a:gd name="connsiteX3" fmla="*/ 7749501 w 7749501"/>
                <a:gd name="connsiteY3" fmla="*/ 474480 h 474480"/>
                <a:gd name="connsiteX4" fmla="*/ 0 w 7749501"/>
                <a:gd name="connsiteY4" fmla="*/ 474480 h 474480"/>
                <a:gd name="connsiteX0" fmla="*/ 0 w 7749501"/>
                <a:gd name="connsiteY0" fmla="*/ 474480 h 474480"/>
                <a:gd name="connsiteX1" fmla="*/ 5764564 w 7749501"/>
                <a:gd name="connsiteY1" fmla="*/ 9525 h 474480"/>
                <a:gd name="connsiteX2" fmla="*/ 6642662 w 7749501"/>
                <a:gd name="connsiteY2" fmla="*/ 0 h 474480"/>
                <a:gd name="connsiteX3" fmla="*/ 7749501 w 7749501"/>
                <a:gd name="connsiteY3" fmla="*/ 474480 h 474480"/>
                <a:gd name="connsiteX4" fmla="*/ 0 w 7749501"/>
                <a:gd name="connsiteY4" fmla="*/ 474480 h 474480"/>
                <a:gd name="connsiteX0" fmla="*/ 0 w 7749501"/>
                <a:gd name="connsiteY0" fmla="*/ 484005 h 484005"/>
                <a:gd name="connsiteX1" fmla="*/ 4663271 w 7749501"/>
                <a:gd name="connsiteY1" fmla="*/ 0 h 484005"/>
                <a:gd name="connsiteX2" fmla="*/ 6642662 w 7749501"/>
                <a:gd name="connsiteY2" fmla="*/ 9525 h 484005"/>
                <a:gd name="connsiteX3" fmla="*/ 7749501 w 7749501"/>
                <a:gd name="connsiteY3" fmla="*/ 484005 h 484005"/>
                <a:gd name="connsiteX4" fmla="*/ 0 w 7749501"/>
                <a:gd name="connsiteY4" fmla="*/ 484005 h 484005"/>
                <a:gd name="connsiteX0" fmla="*/ 0 w 7749501"/>
                <a:gd name="connsiteY0" fmla="*/ 522105 h 522105"/>
                <a:gd name="connsiteX1" fmla="*/ 4663271 w 7749501"/>
                <a:gd name="connsiteY1" fmla="*/ 38100 h 522105"/>
                <a:gd name="connsiteX2" fmla="*/ 5996571 w 7749501"/>
                <a:gd name="connsiteY2" fmla="*/ 0 h 522105"/>
                <a:gd name="connsiteX3" fmla="*/ 7749501 w 7749501"/>
                <a:gd name="connsiteY3" fmla="*/ 522105 h 522105"/>
                <a:gd name="connsiteX4" fmla="*/ 0 w 7749501"/>
                <a:gd name="connsiteY4" fmla="*/ 522105 h 522105"/>
                <a:gd name="connsiteX0" fmla="*/ 0 w 7749501"/>
                <a:gd name="connsiteY0" fmla="*/ 522105 h 522105"/>
                <a:gd name="connsiteX1" fmla="*/ 4951075 w 7749501"/>
                <a:gd name="connsiteY1" fmla="*/ 22860 h 522105"/>
                <a:gd name="connsiteX2" fmla="*/ 5996571 w 7749501"/>
                <a:gd name="connsiteY2" fmla="*/ 0 h 522105"/>
                <a:gd name="connsiteX3" fmla="*/ 7749501 w 7749501"/>
                <a:gd name="connsiteY3" fmla="*/ 522105 h 522105"/>
                <a:gd name="connsiteX4" fmla="*/ 0 w 7749501"/>
                <a:gd name="connsiteY4" fmla="*/ 522105 h 522105"/>
                <a:gd name="connsiteX0" fmla="*/ 0 w 7749501"/>
                <a:gd name="connsiteY0" fmla="*/ 499245 h 499245"/>
                <a:gd name="connsiteX1" fmla="*/ 4951075 w 7749501"/>
                <a:gd name="connsiteY1" fmla="*/ 0 h 499245"/>
                <a:gd name="connsiteX2" fmla="*/ 5773376 w 7749501"/>
                <a:gd name="connsiteY2" fmla="*/ 0 h 499245"/>
                <a:gd name="connsiteX3" fmla="*/ 7749501 w 7749501"/>
                <a:gd name="connsiteY3" fmla="*/ 499245 h 499245"/>
                <a:gd name="connsiteX4" fmla="*/ 0 w 7749501"/>
                <a:gd name="connsiteY4" fmla="*/ 499245 h 499245"/>
                <a:gd name="connsiteX0" fmla="*/ 0 w 7749501"/>
                <a:gd name="connsiteY0" fmla="*/ 505346 h 505346"/>
                <a:gd name="connsiteX1" fmla="*/ 5060715 w 7749501"/>
                <a:gd name="connsiteY1" fmla="*/ 0 h 505346"/>
                <a:gd name="connsiteX2" fmla="*/ 5773376 w 7749501"/>
                <a:gd name="connsiteY2" fmla="*/ 6101 h 505346"/>
                <a:gd name="connsiteX3" fmla="*/ 7749501 w 7749501"/>
                <a:gd name="connsiteY3" fmla="*/ 505346 h 505346"/>
                <a:gd name="connsiteX4" fmla="*/ 0 w 7749501"/>
                <a:gd name="connsiteY4" fmla="*/ 505346 h 505346"/>
                <a:gd name="connsiteX0" fmla="*/ 0 w 7749501"/>
                <a:gd name="connsiteY0" fmla="*/ 505346 h 505346"/>
                <a:gd name="connsiteX1" fmla="*/ 5060715 w 7749501"/>
                <a:gd name="connsiteY1" fmla="*/ 0 h 505346"/>
                <a:gd name="connsiteX2" fmla="*/ 5632410 w 7749501"/>
                <a:gd name="connsiteY2" fmla="*/ 0 h 505346"/>
                <a:gd name="connsiteX3" fmla="*/ 7749501 w 7749501"/>
                <a:gd name="connsiteY3" fmla="*/ 505346 h 505346"/>
                <a:gd name="connsiteX4" fmla="*/ 0 w 7749501"/>
                <a:gd name="connsiteY4" fmla="*/ 505346 h 505346"/>
                <a:gd name="connsiteX0" fmla="*/ 0 w 7749501"/>
                <a:gd name="connsiteY0" fmla="*/ 505346 h 505346"/>
                <a:gd name="connsiteX1" fmla="*/ 5060715 w 7749501"/>
                <a:gd name="connsiteY1" fmla="*/ 0 h 505346"/>
                <a:gd name="connsiteX2" fmla="*/ 5940188 w 7749501"/>
                <a:gd name="connsiteY2" fmla="*/ 0 h 505346"/>
                <a:gd name="connsiteX3" fmla="*/ 7749501 w 7749501"/>
                <a:gd name="connsiteY3" fmla="*/ 505346 h 505346"/>
                <a:gd name="connsiteX4" fmla="*/ 0 w 7749501"/>
                <a:gd name="connsiteY4" fmla="*/ 505346 h 505346"/>
                <a:gd name="connsiteX0" fmla="*/ 0 w 7749501"/>
                <a:gd name="connsiteY0" fmla="*/ 505346 h 505346"/>
                <a:gd name="connsiteX1" fmla="*/ 5150484 w 7749501"/>
                <a:gd name="connsiteY1" fmla="*/ 0 h 505346"/>
                <a:gd name="connsiteX2" fmla="*/ 5940188 w 7749501"/>
                <a:gd name="connsiteY2" fmla="*/ 0 h 505346"/>
                <a:gd name="connsiteX3" fmla="*/ 7749501 w 7749501"/>
                <a:gd name="connsiteY3" fmla="*/ 505346 h 505346"/>
                <a:gd name="connsiteX4" fmla="*/ 0 w 7749501"/>
                <a:gd name="connsiteY4" fmla="*/ 505346 h 505346"/>
                <a:gd name="connsiteX0" fmla="*/ 0 w 8561693"/>
                <a:gd name="connsiteY0" fmla="*/ 511447 h 511447"/>
                <a:gd name="connsiteX1" fmla="*/ 5962676 w 8561693"/>
                <a:gd name="connsiteY1" fmla="*/ 0 h 511447"/>
                <a:gd name="connsiteX2" fmla="*/ 6752380 w 8561693"/>
                <a:gd name="connsiteY2" fmla="*/ 0 h 511447"/>
                <a:gd name="connsiteX3" fmla="*/ 8561693 w 8561693"/>
                <a:gd name="connsiteY3" fmla="*/ 505346 h 511447"/>
                <a:gd name="connsiteX4" fmla="*/ 0 w 8561693"/>
                <a:gd name="connsiteY4" fmla="*/ 511447 h 511447"/>
                <a:gd name="connsiteX0" fmla="*/ 0 w 8561693"/>
                <a:gd name="connsiteY0" fmla="*/ 511447 h 511447"/>
                <a:gd name="connsiteX1" fmla="*/ 5359944 w 8561693"/>
                <a:gd name="connsiteY1" fmla="*/ 48983 h 511447"/>
                <a:gd name="connsiteX2" fmla="*/ 6752380 w 8561693"/>
                <a:gd name="connsiteY2" fmla="*/ 0 h 511447"/>
                <a:gd name="connsiteX3" fmla="*/ 8561693 w 8561693"/>
                <a:gd name="connsiteY3" fmla="*/ 505346 h 511447"/>
                <a:gd name="connsiteX4" fmla="*/ 0 w 8561693"/>
                <a:gd name="connsiteY4" fmla="*/ 511447 h 511447"/>
                <a:gd name="connsiteX0" fmla="*/ 0 w 8561693"/>
                <a:gd name="connsiteY0" fmla="*/ 471370 h 471370"/>
                <a:gd name="connsiteX1" fmla="*/ 5359944 w 8561693"/>
                <a:gd name="connsiteY1" fmla="*/ 8906 h 471370"/>
                <a:gd name="connsiteX2" fmla="*/ 6389031 w 8561693"/>
                <a:gd name="connsiteY2" fmla="*/ 0 h 471370"/>
                <a:gd name="connsiteX3" fmla="*/ 8561693 w 8561693"/>
                <a:gd name="connsiteY3" fmla="*/ 465269 h 471370"/>
                <a:gd name="connsiteX4" fmla="*/ 0 w 8561693"/>
                <a:gd name="connsiteY4" fmla="*/ 471370 h 4713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61693" h="471370">
                  <a:moveTo>
                    <a:pt x="0" y="471370"/>
                  </a:moveTo>
                  <a:lnTo>
                    <a:pt x="5359944" y="8906"/>
                  </a:lnTo>
                  <a:lnTo>
                    <a:pt x="6389031" y="0"/>
                  </a:lnTo>
                  <a:lnTo>
                    <a:pt x="8561693" y="465269"/>
                  </a:lnTo>
                  <a:lnTo>
                    <a:pt x="0" y="471370"/>
                  </a:lnTo>
                  <a:close/>
                </a:path>
              </a:pathLst>
            </a:custGeom>
            <a:solidFill>
              <a:srgbClr val="59595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>
                <a:latin typeface="Century Gothic" panose="020B0502020202020204" pitchFamily="34" charset="0"/>
              </a:endParaRP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09CD9F7A-6D8D-8FBD-315D-EE115A353AB7}"/>
                </a:ext>
              </a:extLst>
            </p:cNvPr>
            <p:cNvSpPr/>
            <p:nvPr/>
          </p:nvSpPr>
          <p:spPr>
            <a:xfrm>
              <a:off x="3644609" y="3480286"/>
              <a:ext cx="8460000" cy="2220870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0" bIns="0" rtlCol="0" anchor="t"/>
            <a:lstStyle/>
            <a:p>
              <a:pPr>
                <a:spcBef>
                  <a:spcPts val="200"/>
                </a:spcBef>
                <a:spcAft>
                  <a:spcPts val="200"/>
                </a:spcAft>
              </a:pPr>
              <a:endParaRPr lang="es-MX" sz="800" i="1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632383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RUNT-HP-V3MAWN" val="QgcAAA==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Metropolitano">
  <a:themeElements>
    <a:clrScheme name="Metropolitano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A94B26055ADB4E8087E179A0ECD8F5" ma:contentTypeVersion="14" ma:contentTypeDescription="Create a new document." ma:contentTypeScope="" ma:versionID="ecbbeac3c68412bce531d4213c568ab0">
  <xsd:schema xmlns:xsd="http://www.w3.org/2001/XMLSchema" xmlns:xs="http://www.w3.org/2001/XMLSchema" xmlns:p="http://schemas.microsoft.com/office/2006/metadata/properties" xmlns:ns2="025a62b6-ef08-4bc1-92b9-f5e67be7ba91" xmlns:ns3="85dfbfcd-d6b5-4869-8220-1755e8fa1243" targetNamespace="http://schemas.microsoft.com/office/2006/metadata/properties" ma:root="true" ma:fieldsID="7a78038cca1fd7bd729c9584d2d02bec" ns2:_="" ns3:_="">
    <xsd:import namespace="025a62b6-ef08-4bc1-92b9-f5e67be7ba91"/>
    <xsd:import namespace="85dfbfcd-d6b5-4869-8220-1755e8fa12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5a62b6-ef08-4bc1-92b9-f5e67be7ba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d85e823d-31db-440c-980d-283f89df7c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dfbfcd-d6b5-4869-8220-1755e8fa124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a8906085-7a58-43ce-a5f1-768bd0f6300f}" ma:internalName="TaxCatchAll" ma:showField="CatchAllData" ma:web="85dfbfcd-d6b5-4869-8220-1755e8fa12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25a62b6-ef08-4bc1-92b9-f5e67be7ba91">
      <Terms xmlns="http://schemas.microsoft.com/office/infopath/2007/PartnerControls"/>
    </lcf76f155ced4ddcb4097134ff3c332f>
    <TaxCatchAll xmlns="85dfbfcd-d6b5-4869-8220-1755e8fa1243" xsi:nil="true"/>
  </documentManagement>
</p:properties>
</file>

<file path=customXml/itemProps1.xml><?xml version="1.0" encoding="utf-8"?>
<ds:datastoreItem xmlns:ds="http://schemas.openxmlformats.org/officeDocument/2006/customXml" ds:itemID="{09D9B6F4-E038-428F-8EDD-60344F94EF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E57FCF6-692C-47B7-940D-23464C137B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5a62b6-ef08-4bc1-92b9-f5e67be7ba91"/>
    <ds:schemaRef ds:uri="85dfbfcd-d6b5-4869-8220-1755e8fa12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D09F111-EF3A-483D-B27B-0964ED71541F}">
  <ds:schemaRefs>
    <ds:schemaRef ds:uri="http://schemas.microsoft.com/office/2006/metadata/properties"/>
    <ds:schemaRef ds:uri="http://schemas.microsoft.com/office/infopath/2007/PartnerControls"/>
    <ds:schemaRef ds:uri="025a62b6-ef08-4bc1-92b9-f5e67be7ba91"/>
    <ds:schemaRef ds:uri="85dfbfcd-d6b5-4869-8220-1755e8fa1243"/>
  </ds:schemaRefs>
</ds:datastoreItem>
</file>

<file path=docMetadata/LabelInfo.xml><?xml version="1.0" encoding="utf-8"?>
<clbl:labelList xmlns:clbl="http://schemas.microsoft.com/office/2020/mipLabelMetadata">
  <clbl:label id="{3048dc87-43f0-4100-9acb-ae1971c79395}" enabled="0" method="" siteId="{3048dc87-43f0-4100-9acb-ae1971c7939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Metropolitano</Template>
  <TotalTime>11519</TotalTime>
  <Words>295</Words>
  <Application>Microsoft Office PowerPoint</Application>
  <PresentationFormat>Panorámica</PresentationFormat>
  <Paragraphs>64</Paragraphs>
  <Slides>2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Metropolitano</vt:lpstr>
      <vt:lpstr>Diapositiva de think-cell</vt:lpstr>
      <vt:lpstr>Presentación de PowerPoint</vt:lpstr>
      <vt:lpstr>5 P’s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Del Carmen Procuna Garcia</dc:creator>
  <cp:lastModifiedBy>andres rendo sanchez</cp:lastModifiedBy>
  <cp:revision>155</cp:revision>
  <cp:lastPrinted>2022-06-13T22:40:37Z</cp:lastPrinted>
  <dcterms:created xsi:type="dcterms:W3CDTF">2021-10-20T00:55:43Z</dcterms:created>
  <dcterms:modified xsi:type="dcterms:W3CDTF">2024-01-29T23:18:07Z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0x0101004CA94B26055ADB4E8087E179A0ECD8F5</vt:lpwstr>
  </property>
  <property fmtid="{D5CDD505-2E9C-101B-9397-08002B2CF9AE}" pid="3" name="MediaServiceImageTags">
    <vt:lpwstr/>
  </property>
</Properties>
</file>