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93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CB6E4D-5AEF-4B6E-A9EA-1CC41B2EF68F}" v="1" dt="2024-01-29T02:10:22.5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89" autoAdjust="0"/>
  </p:normalViewPr>
  <p:slideViewPr>
    <p:cSldViewPr snapToGrid="0">
      <p:cViewPr varScale="1">
        <p:scale>
          <a:sx n="78" d="100"/>
          <a:sy n="78" d="100"/>
        </p:scale>
        <p:origin x="2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11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s rendo sanchez" userId="1d3ea28edc38020e" providerId="LiveId" clId="{CACB6E4D-5AEF-4B6E-A9EA-1CC41B2EF68F}"/>
    <pc:docChg chg="undo custSel delSld modSld">
      <pc:chgData name="andres rendo sanchez" userId="1d3ea28edc38020e" providerId="LiveId" clId="{CACB6E4D-5AEF-4B6E-A9EA-1CC41B2EF68F}" dt="2024-01-29T02:10:27.615" v="449" actId="47"/>
      <pc:docMkLst>
        <pc:docMk/>
      </pc:docMkLst>
      <pc:sldChg chg="modSp del mod">
        <pc:chgData name="andres rendo sanchez" userId="1d3ea28edc38020e" providerId="LiveId" clId="{CACB6E4D-5AEF-4B6E-A9EA-1CC41B2EF68F}" dt="2024-01-29T02:10:27.615" v="449" actId="47"/>
        <pc:sldMkLst>
          <pc:docMk/>
          <pc:sldMk cId="4212972582" sldId="258"/>
        </pc:sldMkLst>
        <pc:spChg chg="mod">
          <ac:chgData name="andres rendo sanchez" userId="1d3ea28edc38020e" providerId="LiveId" clId="{CACB6E4D-5AEF-4B6E-A9EA-1CC41B2EF68F}" dt="2024-01-29T02:08:30.278" v="444" actId="113"/>
          <ac:spMkLst>
            <pc:docMk/>
            <pc:sldMk cId="4212972582" sldId="258"/>
            <ac:spMk id="19" creationId="{21C604EF-32A3-42D7-8586-5D643B7D12C1}"/>
          </ac:spMkLst>
        </pc:spChg>
        <pc:spChg chg="mod">
          <ac:chgData name="andres rendo sanchez" userId="1d3ea28edc38020e" providerId="LiveId" clId="{CACB6E4D-5AEF-4B6E-A9EA-1CC41B2EF68F}" dt="2024-01-29T02:01:37.636" v="65" actId="20577"/>
          <ac:spMkLst>
            <pc:docMk/>
            <pc:sldMk cId="4212972582" sldId="258"/>
            <ac:spMk id="21" creationId="{15CEA15C-8C59-4D2F-8040-B72EEAE6FB4A}"/>
          </ac:spMkLst>
        </pc:spChg>
        <pc:spChg chg="mod">
          <ac:chgData name="andres rendo sanchez" userId="1d3ea28edc38020e" providerId="LiveId" clId="{CACB6E4D-5AEF-4B6E-A9EA-1CC41B2EF68F}" dt="2024-01-29T02:01:51.158" v="81" actId="20577"/>
          <ac:spMkLst>
            <pc:docMk/>
            <pc:sldMk cId="4212972582" sldId="258"/>
            <ac:spMk id="25" creationId="{A02A68C5-2481-443C-9339-71AFFFE8B3C6}"/>
          </ac:spMkLst>
        </pc:spChg>
        <pc:spChg chg="mod">
          <ac:chgData name="andres rendo sanchez" userId="1d3ea28edc38020e" providerId="LiveId" clId="{CACB6E4D-5AEF-4B6E-A9EA-1CC41B2EF68F}" dt="2024-01-29T02:02:58.561" v="136" actId="20577"/>
          <ac:spMkLst>
            <pc:docMk/>
            <pc:sldMk cId="4212972582" sldId="258"/>
            <ac:spMk id="27" creationId="{0FA8CCAE-6C83-4256-B2BA-18AE94FC1DE0}"/>
          </ac:spMkLst>
        </pc:spChg>
        <pc:spChg chg="mod">
          <ac:chgData name="andres rendo sanchez" userId="1d3ea28edc38020e" providerId="LiveId" clId="{CACB6E4D-5AEF-4B6E-A9EA-1CC41B2EF68F}" dt="2024-01-29T02:03:03.182" v="148" actId="20577"/>
          <ac:spMkLst>
            <pc:docMk/>
            <pc:sldMk cId="4212972582" sldId="258"/>
            <ac:spMk id="29" creationId="{743439A9-C933-477D-A966-F21E29691839}"/>
          </ac:spMkLst>
        </pc:spChg>
        <pc:spChg chg="mod">
          <ac:chgData name="andres rendo sanchez" userId="1d3ea28edc38020e" providerId="LiveId" clId="{CACB6E4D-5AEF-4B6E-A9EA-1CC41B2EF68F}" dt="2024-01-29T02:03:07.478" v="161" actId="20577"/>
          <ac:spMkLst>
            <pc:docMk/>
            <pc:sldMk cId="4212972582" sldId="258"/>
            <ac:spMk id="31" creationId="{E0BA9528-74CE-4286-A8E3-697EED90FF57}"/>
          </ac:spMkLst>
        </pc:spChg>
        <pc:spChg chg="mod">
          <ac:chgData name="andres rendo sanchez" userId="1d3ea28edc38020e" providerId="LiveId" clId="{CACB6E4D-5AEF-4B6E-A9EA-1CC41B2EF68F}" dt="2024-01-29T02:02:35.702" v="124" actId="20577"/>
          <ac:spMkLst>
            <pc:docMk/>
            <pc:sldMk cId="4212972582" sldId="258"/>
            <ac:spMk id="33" creationId="{CACBECA8-5F46-4129-B680-BEB24114797F}"/>
          </ac:spMkLst>
        </pc:spChg>
        <pc:spChg chg="mod">
          <ac:chgData name="andres rendo sanchez" userId="1d3ea28edc38020e" providerId="LiveId" clId="{CACB6E4D-5AEF-4B6E-A9EA-1CC41B2EF68F}" dt="2024-01-29T02:02:22.532" v="108" actId="20577"/>
          <ac:spMkLst>
            <pc:docMk/>
            <pc:sldMk cId="4212972582" sldId="258"/>
            <ac:spMk id="34" creationId="{E13E0FEE-D99C-4128-A8A5-2BAB37F5792E}"/>
          </ac:spMkLst>
        </pc:spChg>
        <pc:spChg chg="mod">
          <ac:chgData name="andres rendo sanchez" userId="1d3ea28edc38020e" providerId="LiveId" clId="{CACB6E4D-5AEF-4B6E-A9EA-1CC41B2EF68F}" dt="2024-01-29T02:02:29.911" v="116" actId="20577"/>
          <ac:spMkLst>
            <pc:docMk/>
            <pc:sldMk cId="4212972582" sldId="258"/>
            <ac:spMk id="72" creationId="{D8407575-5130-4612-BDE2-BE8050D259FE}"/>
          </ac:spMkLst>
        </pc:spChg>
        <pc:spChg chg="mod">
          <ac:chgData name="andres rendo sanchez" userId="1d3ea28edc38020e" providerId="LiveId" clId="{CACB6E4D-5AEF-4B6E-A9EA-1CC41B2EF68F}" dt="2024-01-29T02:01:43.274" v="73" actId="20577"/>
          <ac:spMkLst>
            <pc:docMk/>
            <pc:sldMk cId="4212972582" sldId="258"/>
            <ac:spMk id="73" creationId="{41722B55-3B41-4679-B22E-F402E21CC918}"/>
          </ac:spMkLst>
        </pc:spChg>
        <pc:spChg chg="mod">
          <ac:chgData name="andres rendo sanchez" userId="1d3ea28edc38020e" providerId="LiveId" clId="{CACB6E4D-5AEF-4B6E-A9EA-1CC41B2EF68F}" dt="2024-01-29T02:02:05.453" v="96" actId="20577"/>
          <ac:spMkLst>
            <pc:docMk/>
            <pc:sldMk cId="4212972582" sldId="258"/>
            <ac:spMk id="77" creationId="{E6D5D836-246F-45CE-97AC-BB2F0E765D51}"/>
          </ac:spMkLst>
        </pc:spChg>
        <pc:spChg chg="mod">
          <ac:chgData name="andres rendo sanchez" userId="1d3ea28edc38020e" providerId="LiveId" clId="{CACB6E4D-5AEF-4B6E-A9EA-1CC41B2EF68F}" dt="2024-01-29T02:01:04.472" v="50" actId="20577"/>
          <ac:spMkLst>
            <pc:docMk/>
            <pc:sldMk cId="4212972582" sldId="258"/>
            <ac:spMk id="78" creationId="{B1DCA6D7-E163-45F3-9917-B7115AFFCEC0}"/>
          </ac:spMkLst>
        </pc:spChg>
        <pc:spChg chg="mod">
          <ac:chgData name="andres rendo sanchez" userId="1d3ea28edc38020e" providerId="LiveId" clId="{CACB6E4D-5AEF-4B6E-A9EA-1CC41B2EF68F}" dt="2024-01-29T02:02:09.323" v="101" actId="20577"/>
          <ac:spMkLst>
            <pc:docMk/>
            <pc:sldMk cId="4212972582" sldId="258"/>
            <ac:spMk id="79" creationId="{25C06FFD-33B3-4F22-913D-E7845E354C03}"/>
          </ac:spMkLst>
        </pc:spChg>
        <pc:spChg chg="mod">
          <ac:chgData name="andres rendo sanchez" userId="1d3ea28edc38020e" providerId="LiveId" clId="{CACB6E4D-5AEF-4B6E-A9EA-1CC41B2EF68F}" dt="2024-01-29T02:01:30.686" v="58" actId="108"/>
          <ac:spMkLst>
            <pc:docMk/>
            <pc:sldMk cId="4212972582" sldId="258"/>
            <ac:spMk id="80" creationId="{0331EE9B-F89D-4126-9298-5BF055EF4337}"/>
          </ac:spMkLst>
        </pc:spChg>
        <pc:spChg chg="mod">
          <ac:chgData name="andres rendo sanchez" userId="1d3ea28edc38020e" providerId="LiveId" clId="{CACB6E4D-5AEF-4B6E-A9EA-1CC41B2EF68F}" dt="2024-01-29T02:01:57.015" v="86" actId="20577"/>
          <ac:spMkLst>
            <pc:docMk/>
            <pc:sldMk cId="4212972582" sldId="258"/>
            <ac:spMk id="82" creationId="{D08FD02D-33DC-4A9E-9BE8-125B36488FE1}"/>
          </ac:spMkLst>
        </pc:spChg>
        <pc:spChg chg="mod">
          <ac:chgData name="andres rendo sanchez" userId="1d3ea28edc38020e" providerId="LiveId" clId="{CACB6E4D-5AEF-4B6E-A9EA-1CC41B2EF68F}" dt="2024-01-29T02:02:01.671" v="91" actId="20577"/>
          <ac:spMkLst>
            <pc:docMk/>
            <pc:sldMk cId="4212972582" sldId="258"/>
            <ac:spMk id="83" creationId="{E0908D63-1733-4A84-9DCB-6B30FD934D0E}"/>
          </ac:spMkLst>
        </pc:spChg>
        <pc:spChg chg="mod">
          <ac:chgData name="andres rendo sanchez" userId="1d3ea28edc38020e" providerId="LiveId" clId="{CACB6E4D-5AEF-4B6E-A9EA-1CC41B2EF68F}" dt="2024-01-29T02:03:53.415" v="210" actId="20577"/>
          <ac:spMkLst>
            <pc:docMk/>
            <pc:sldMk cId="4212972582" sldId="258"/>
            <ac:spMk id="86" creationId="{2385CA27-C79C-4CAB-916C-887225B59B4E}"/>
          </ac:spMkLst>
        </pc:spChg>
        <pc:spChg chg="mod">
          <ac:chgData name="andres rendo sanchez" userId="1d3ea28edc38020e" providerId="LiveId" clId="{CACB6E4D-5AEF-4B6E-A9EA-1CC41B2EF68F}" dt="2024-01-29T02:03:34.657" v="195" actId="20577"/>
          <ac:spMkLst>
            <pc:docMk/>
            <pc:sldMk cId="4212972582" sldId="258"/>
            <ac:spMk id="87" creationId="{E9462859-3726-4897-82C1-064CC82B490A}"/>
          </ac:spMkLst>
        </pc:spChg>
        <pc:spChg chg="mod">
          <ac:chgData name="andres rendo sanchez" userId="1d3ea28edc38020e" providerId="LiveId" clId="{CACB6E4D-5AEF-4B6E-A9EA-1CC41B2EF68F}" dt="2024-01-29T02:03:49.494" v="204" actId="20577"/>
          <ac:spMkLst>
            <pc:docMk/>
            <pc:sldMk cId="4212972582" sldId="258"/>
            <ac:spMk id="88" creationId="{678BB99F-00B8-45E8-B410-73BE1848C071}"/>
          </ac:spMkLst>
        </pc:spChg>
      </pc:sldChg>
      <pc:sldChg chg="modSp del mod">
        <pc:chgData name="andres rendo sanchez" userId="1d3ea28edc38020e" providerId="LiveId" clId="{CACB6E4D-5AEF-4B6E-A9EA-1CC41B2EF68F}" dt="2024-01-29T02:10:06.207" v="447" actId="47"/>
        <pc:sldMkLst>
          <pc:docMk/>
          <pc:sldMk cId="3264064247" sldId="259"/>
        </pc:sldMkLst>
        <pc:spChg chg="mod">
          <ac:chgData name="andres rendo sanchez" userId="1d3ea28edc38020e" providerId="LiveId" clId="{CACB6E4D-5AEF-4B6E-A9EA-1CC41B2EF68F}" dt="2024-01-29T02:08:22.250" v="443" actId="113"/>
          <ac:spMkLst>
            <pc:docMk/>
            <pc:sldMk cId="3264064247" sldId="259"/>
            <ac:spMk id="19" creationId="{21C604EF-32A3-42D7-8586-5D643B7D12C1}"/>
          </ac:spMkLst>
        </pc:spChg>
      </pc:sldChg>
      <pc:sldChg chg="addSp modSp mod">
        <pc:chgData name="andres rendo sanchez" userId="1d3ea28edc38020e" providerId="LiveId" clId="{CACB6E4D-5AEF-4B6E-A9EA-1CC41B2EF68F}" dt="2024-01-29T02:10:22.584" v="448"/>
        <pc:sldMkLst>
          <pc:docMk/>
          <pc:sldMk cId="237300348" sldId="260"/>
        </pc:sldMkLst>
        <pc:spChg chg="add mod">
          <ac:chgData name="andres rendo sanchez" userId="1d3ea28edc38020e" providerId="LiveId" clId="{CACB6E4D-5AEF-4B6E-A9EA-1CC41B2EF68F}" dt="2024-01-29T02:10:22.584" v="448"/>
          <ac:spMkLst>
            <pc:docMk/>
            <pc:sldMk cId="237300348" sldId="260"/>
            <ac:spMk id="2" creationId="{E36B7AF3-62B2-0F0D-7E4F-E74EDE2AA3C8}"/>
          </ac:spMkLst>
        </pc:spChg>
        <pc:spChg chg="mod">
          <ac:chgData name="andres rendo sanchez" userId="1d3ea28edc38020e" providerId="LiveId" clId="{CACB6E4D-5AEF-4B6E-A9EA-1CC41B2EF68F}" dt="2024-01-29T02:08:38.821" v="445" actId="255"/>
          <ac:spMkLst>
            <pc:docMk/>
            <pc:sldMk cId="237300348" sldId="260"/>
            <ac:spMk id="19" creationId="{21C604EF-32A3-42D7-8586-5D643B7D12C1}"/>
          </ac:spMkLst>
        </pc:spChg>
        <pc:spChg chg="mod">
          <ac:chgData name="andres rendo sanchez" userId="1d3ea28edc38020e" providerId="LiveId" clId="{CACB6E4D-5AEF-4B6E-A9EA-1CC41B2EF68F}" dt="2024-01-29T02:05:44.970" v="336" actId="20577"/>
          <ac:spMkLst>
            <pc:docMk/>
            <pc:sldMk cId="237300348" sldId="260"/>
            <ac:spMk id="21" creationId="{15CEA15C-8C59-4D2F-8040-B72EEAE6FB4A}"/>
          </ac:spMkLst>
        </pc:spChg>
        <pc:spChg chg="mod">
          <ac:chgData name="andres rendo sanchez" userId="1d3ea28edc38020e" providerId="LiveId" clId="{CACB6E4D-5AEF-4B6E-A9EA-1CC41B2EF68F}" dt="2024-01-29T02:05:57.381" v="350" actId="20577"/>
          <ac:spMkLst>
            <pc:docMk/>
            <pc:sldMk cId="237300348" sldId="260"/>
            <ac:spMk id="25" creationId="{A02A68C5-2481-443C-9339-71AFFFE8B3C6}"/>
          </ac:spMkLst>
        </pc:spChg>
        <pc:spChg chg="mod">
          <ac:chgData name="andres rendo sanchez" userId="1d3ea28edc38020e" providerId="LiveId" clId="{CACB6E4D-5AEF-4B6E-A9EA-1CC41B2EF68F}" dt="2024-01-29T02:04:54.602" v="300" actId="20577"/>
          <ac:spMkLst>
            <pc:docMk/>
            <pc:sldMk cId="237300348" sldId="260"/>
            <ac:spMk id="27" creationId="{0FA8CCAE-6C83-4256-B2BA-18AE94FC1DE0}"/>
          </ac:spMkLst>
        </pc:spChg>
        <pc:spChg chg="mod">
          <ac:chgData name="andres rendo sanchez" userId="1d3ea28edc38020e" providerId="LiveId" clId="{CACB6E4D-5AEF-4B6E-A9EA-1CC41B2EF68F}" dt="2024-01-29T02:04:50.379" v="288" actId="20577"/>
          <ac:spMkLst>
            <pc:docMk/>
            <pc:sldMk cId="237300348" sldId="260"/>
            <ac:spMk id="29" creationId="{743439A9-C933-477D-A966-F21E29691839}"/>
          </ac:spMkLst>
        </pc:spChg>
        <pc:spChg chg="mod">
          <ac:chgData name="andres rendo sanchez" userId="1d3ea28edc38020e" providerId="LiveId" clId="{CACB6E4D-5AEF-4B6E-A9EA-1CC41B2EF68F}" dt="2024-01-29T02:04:43.941" v="276" actId="20577"/>
          <ac:spMkLst>
            <pc:docMk/>
            <pc:sldMk cId="237300348" sldId="260"/>
            <ac:spMk id="31" creationId="{E0BA9528-74CE-4286-A8E3-697EED90FF57}"/>
          </ac:spMkLst>
        </pc:spChg>
        <pc:spChg chg="mod">
          <ac:chgData name="andres rendo sanchez" userId="1d3ea28edc38020e" providerId="LiveId" clId="{CACB6E4D-5AEF-4B6E-A9EA-1CC41B2EF68F}" dt="2024-01-29T02:06:01.102" v="357" actId="20577"/>
          <ac:spMkLst>
            <pc:docMk/>
            <pc:sldMk cId="237300348" sldId="260"/>
            <ac:spMk id="33" creationId="{CACBECA8-5F46-4129-B680-BEB24114797F}"/>
          </ac:spMkLst>
        </pc:spChg>
        <pc:spChg chg="mod">
          <ac:chgData name="andres rendo sanchez" userId="1d3ea28edc38020e" providerId="LiveId" clId="{CACB6E4D-5AEF-4B6E-A9EA-1CC41B2EF68F}" dt="2024-01-29T02:06:17.956" v="393" actId="20577"/>
          <ac:spMkLst>
            <pc:docMk/>
            <pc:sldMk cId="237300348" sldId="260"/>
            <ac:spMk id="34" creationId="{E13E0FEE-D99C-4128-A8A5-2BAB37F5792E}"/>
          </ac:spMkLst>
        </pc:spChg>
        <pc:spChg chg="mod">
          <ac:chgData name="andres rendo sanchez" userId="1d3ea28edc38020e" providerId="LiveId" clId="{CACB6E4D-5AEF-4B6E-A9EA-1CC41B2EF68F}" dt="2024-01-29T02:04:36.293" v="264" actId="20577"/>
          <ac:spMkLst>
            <pc:docMk/>
            <pc:sldMk cId="237300348" sldId="260"/>
            <ac:spMk id="42" creationId="{2D658E07-7470-4D68-9548-02C2BF32BCBC}"/>
          </ac:spMkLst>
        </pc:spChg>
        <pc:spChg chg="mod">
          <ac:chgData name="andres rendo sanchez" userId="1d3ea28edc38020e" providerId="LiveId" clId="{CACB6E4D-5AEF-4B6E-A9EA-1CC41B2EF68F}" dt="2024-01-29T02:06:12.615" v="386" actId="20577"/>
          <ac:spMkLst>
            <pc:docMk/>
            <pc:sldMk cId="237300348" sldId="260"/>
            <ac:spMk id="50" creationId="{D31159AA-4BC3-44F5-8178-4A946F7A4117}"/>
          </ac:spMkLst>
        </pc:spChg>
        <pc:spChg chg="mod">
          <ac:chgData name="andres rendo sanchez" userId="1d3ea28edc38020e" providerId="LiveId" clId="{CACB6E4D-5AEF-4B6E-A9EA-1CC41B2EF68F}" dt="2024-01-29T02:06:05.878" v="364" actId="20577"/>
          <ac:spMkLst>
            <pc:docMk/>
            <pc:sldMk cId="237300348" sldId="260"/>
            <ac:spMk id="72" creationId="{D8407575-5130-4612-BDE2-BE8050D259FE}"/>
          </ac:spMkLst>
        </pc:spChg>
        <pc:spChg chg="mod">
          <ac:chgData name="andres rendo sanchez" userId="1d3ea28edc38020e" providerId="LiveId" clId="{CACB6E4D-5AEF-4B6E-A9EA-1CC41B2EF68F}" dt="2024-01-29T02:05:52.731" v="343" actId="20577"/>
          <ac:spMkLst>
            <pc:docMk/>
            <pc:sldMk cId="237300348" sldId="260"/>
            <ac:spMk id="73" creationId="{41722B55-3B41-4679-B22E-F402E21CC918}"/>
          </ac:spMkLst>
        </pc:spChg>
        <pc:spChg chg="mod">
          <ac:chgData name="andres rendo sanchez" userId="1d3ea28edc38020e" providerId="LiveId" clId="{CACB6E4D-5AEF-4B6E-A9EA-1CC41B2EF68F}" dt="2024-01-29T02:06:37.132" v="403" actId="20577"/>
          <ac:spMkLst>
            <pc:docMk/>
            <pc:sldMk cId="237300348" sldId="260"/>
            <ac:spMk id="77" creationId="{E6D5D836-246F-45CE-97AC-BB2F0E765D51}"/>
          </ac:spMkLst>
        </pc:spChg>
        <pc:spChg chg="mod">
          <ac:chgData name="andres rendo sanchez" userId="1d3ea28edc38020e" providerId="LiveId" clId="{CACB6E4D-5AEF-4B6E-A9EA-1CC41B2EF68F}" dt="2024-01-29T02:05:39.981" v="329" actId="20577"/>
          <ac:spMkLst>
            <pc:docMk/>
            <pc:sldMk cId="237300348" sldId="260"/>
            <ac:spMk id="78" creationId="{B1DCA6D7-E163-45F3-9917-B7115AFFCEC0}"/>
          </ac:spMkLst>
        </pc:spChg>
        <pc:spChg chg="mod">
          <ac:chgData name="andres rendo sanchez" userId="1d3ea28edc38020e" providerId="LiveId" clId="{CACB6E4D-5AEF-4B6E-A9EA-1CC41B2EF68F}" dt="2024-01-29T02:06:30.430" v="398" actId="20577"/>
          <ac:spMkLst>
            <pc:docMk/>
            <pc:sldMk cId="237300348" sldId="260"/>
            <ac:spMk id="79" creationId="{25C06FFD-33B3-4F22-913D-E7845E354C03}"/>
          </ac:spMkLst>
        </pc:spChg>
        <pc:spChg chg="mod">
          <ac:chgData name="andres rendo sanchez" userId="1d3ea28edc38020e" providerId="LiveId" clId="{CACB6E4D-5AEF-4B6E-A9EA-1CC41B2EF68F}" dt="2024-01-29T02:05:15.721" v="307" actId="20577"/>
          <ac:spMkLst>
            <pc:docMk/>
            <pc:sldMk cId="237300348" sldId="260"/>
            <ac:spMk id="80" creationId="{0331EE9B-F89D-4126-9298-5BF055EF4337}"/>
          </ac:spMkLst>
        </pc:spChg>
        <pc:spChg chg="mod">
          <ac:chgData name="andres rendo sanchez" userId="1d3ea28edc38020e" providerId="LiveId" clId="{CACB6E4D-5AEF-4B6E-A9EA-1CC41B2EF68F}" dt="2024-01-29T02:06:44.990" v="413" actId="20577"/>
          <ac:spMkLst>
            <pc:docMk/>
            <pc:sldMk cId="237300348" sldId="260"/>
            <ac:spMk id="82" creationId="{D08FD02D-33DC-4A9E-9BE8-125B36488FE1}"/>
          </ac:spMkLst>
        </pc:spChg>
        <pc:spChg chg="mod">
          <ac:chgData name="andres rendo sanchez" userId="1d3ea28edc38020e" providerId="LiveId" clId="{CACB6E4D-5AEF-4B6E-A9EA-1CC41B2EF68F}" dt="2024-01-29T02:06:41.201" v="408" actId="20577"/>
          <ac:spMkLst>
            <pc:docMk/>
            <pc:sldMk cId="237300348" sldId="260"/>
            <ac:spMk id="83" creationId="{E0908D63-1733-4A84-9DCB-6B30FD934D0E}"/>
          </ac:spMkLst>
        </pc:spChg>
      </pc:sldChg>
      <pc:sldChg chg="modSp mod">
        <pc:chgData name="andres rendo sanchez" userId="1d3ea28edc38020e" providerId="LiveId" clId="{CACB6E4D-5AEF-4B6E-A9EA-1CC41B2EF68F}" dt="2024-01-29T02:08:47.959" v="446" actId="255"/>
        <pc:sldMkLst>
          <pc:docMk/>
          <pc:sldMk cId="223271096" sldId="261"/>
        </pc:sldMkLst>
        <pc:spChg chg="mod">
          <ac:chgData name="andres rendo sanchez" userId="1d3ea28edc38020e" providerId="LiveId" clId="{CACB6E4D-5AEF-4B6E-A9EA-1CC41B2EF68F}" dt="2024-01-29T02:08:47.959" v="446" actId="255"/>
          <ac:spMkLst>
            <pc:docMk/>
            <pc:sldMk cId="223271096" sldId="261"/>
            <ac:spMk id="19" creationId="{21C604EF-32A3-42D7-8586-5D643B7D12C1}"/>
          </ac:spMkLst>
        </pc:spChg>
      </pc:sldChg>
    </pc:docChg>
  </pc:docChgLst>
  <pc:docChgLst>
    <pc:chgData name="andres rendo sanchez" userId="1d3ea28edc38020e" providerId="LiveId" clId="{DADE9AE9-DEC6-48A1-A063-937E86069250}"/>
    <pc:docChg chg="undo custSel modSld">
      <pc:chgData name="andres rendo sanchez" userId="1d3ea28edc38020e" providerId="LiveId" clId="{DADE9AE9-DEC6-48A1-A063-937E86069250}" dt="2022-09-16T17:58:42.392" v="386" actId="1076"/>
      <pc:docMkLst>
        <pc:docMk/>
      </pc:docMkLst>
      <pc:sldChg chg="addSp modSp mod">
        <pc:chgData name="andres rendo sanchez" userId="1d3ea28edc38020e" providerId="LiveId" clId="{DADE9AE9-DEC6-48A1-A063-937E86069250}" dt="2022-09-16T17:56:50.506" v="113" actId="14100"/>
        <pc:sldMkLst>
          <pc:docMk/>
          <pc:sldMk cId="237300348" sldId="260"/>
        </pc:sldMkLst>
        <pc:spChg chg="mod">
          <ac:chgData name="andres rendo sanchez" userId="1d3ea28edc38020e" providerId="LiveId" clId="{DADE9AE9-DEC6-48A1-A063-937E86069250}" dt="2022-09-16T17:56:37.960" v="109" actId="14100"/>
          <ac:spMkLst>
            <pc:docMk/>
            <pc:sldMk cId="237300348" sldId="260"/>
            <ac:spMk id="34" creationId="{E13E0FEE-D99C-4128-A8A5-2BAB37F5792E}"/>
          </ac:spMkLst>
        </pc:spChg>
        <pc:spChg chg="add mod">
          <ac:chgData name="andres rendo sanchez" userId="1d3ea28edc38020e" providerId="LiveId" clId="{DADE9AE9-DEC6-48A1-A063-937E86069250}" dt="2022-09-16T17:56:50.506" v="113" actId="14100"/>
          <ac:spMkLst>
            <pc:docMk/>
            <pc:sldMk cId="237300348" sldId="260"/>
            <ac:spMk id="50" creationId="{D31159AA-4BC3-44F5-8178-4A946F7A4117}"/>
          </ac:spMkLst>
        </pc:spChg>
      </pc:sldChg>
      <pc:sldChg chg="addSp modSp mod">
        <pc:chgData name="andres rendo sanchez" userId="1d3ea28edc38020e" providerId="LiveId" clId="{DADE9AE9-DEC6-48A1-A063-937E86069250}" dt="2022-09-16T17:58:42.392" v="386" actId="1076"/>
        <pc:sldMkLst>
          <pc:docMk/>
          <pc:sldMk cId="223271096" sldId="261"/>
        </pc:sldMkLst>
        <pc:spChg chg="mod">
          <ac:chgData name="andres rendo sanchez" userId="1d3ea28edc38020e" providerId="LiveId" clId="{DADE9AE9-DEC6-48A1-A063-937E86069250}" dt="2022-09-16T17:58:42.392" v="386" actId="1076"/>
          <ac:spMkLst>
            <pc:docMk/>
            <pc:sldMk cId="223271096" sldId="261"/>
            <ac:spMk id="19" creationId="{21C604EF-32A3-42D7-8586-5D643B7D12C1}"/>
          </ac:spMkLst>
        </pc:spChg>
        <pc:spChg chg="add mod">
          <ac:chgData name="andres rendo sanchez" userId="1d3ea28edc38020e" providerId="LiveId" clId="{DADE9AE9-DEC6-48A1-A063-937E86069250}" dt="2022-09-16T17:57:26.667" v="160" actId="20577"/>
          <ac:spMkLst>
            <pc:docMk/>
            <pc:sldMk cId="223271096" sldId="261"/>
            <ac:spMk id="22" creationId="{9A675F71-B2FB-424F-81EE-102D47DFE5E9}"/>
          </ac:spMkLst>
        </pc:spChg>
        <pc:spChg chg="add mod">
          <ac:chgData name="andres rendo sanchez" userId="1d3ea28edc38020e" providerId="LiveId" clId="{DADE9AE9-DEC6-48A1-A063-937E86069250}" dt="2022-09-16T17:58:21.701" v="384" actId="20577"/>
          <ac:spMkLst>
            <pc:docMk/>
            <pc:sldMk cId="223271096" sldId="261"/>
            <ac:spMk id="26" creationId="{C1F885BB-C56C-4616-88EB-3DEDD8F07E12}"/>
          </ac:spMkLst>
        </pc:spChg>
      </pc:sldChg>
    </pc:docChg>
  </pc:docChgLst>
  <pc:docChgLst>
    <pc:chgData name="andres rendo sanchez" userId="1d3ea28edc38020e" providerId="LiveId" clId="{0BABF5D2-8397-4DF5-B169-2778124F8BBE}"/>
    <pc:docChg chg="undo custSel addSld modSld">
      <pc:chgData name="andres rendo sanchez" userId="1d3ea28edc38020e" providerId="LiveId" clId="{0BABF5D2-8397-4DF5-B169-2778124F8BBE}" dt="2022-07-27T06:06:30.780" v="3894" actId="14100"/>
      <pc:docMkLst>
        <pc:docMk/>
      </pc:docMkLst>
      <pc:sldChg chg="addSp delSp modSp mod">
        <pc:chgData name="andres rendo sanchez" userId="1d3ea28edc38020e" providerId="LiveId" clId="{0BABF5D2-8397-4DF5-B169-2778124F8BBE}" dt="2022-07-27T05:32:28.814" v="2097" actId="20577"/>
        <pc:sldMkLst>
          <pc:docMk/>
          <pc:sldMk cId="4212972582" sldId="258"/>
        </pc:sldMkLst>
        <pc:spChg chg="mod">
          <ac:chgData name="andres rendo sanchez" userId="1d3ea28edc38020e" providerId="LiveId" clId="{0BABF5D2-8397-4DF5-B169-2778124F8BBE}" dt="2022-07-27T05:32:28.814" v="2097" actId="20577"/>
          <ac:spMkLst>
            <pc:docMk/>
            <pc:sldMk cId="4212972582" sldId="258"/>
            <ac:spMk id="19" creationId="{21C604EF-32A3-42D7-8586-5D643B7D12C1}"/>
          </ac:spMkLst>
        </pc:spChg>
        <pc:spChg chg="del mod">
          <ac:chgData name="andres rendo sanchez" userId="1d3ea28edc38020e" providerId="LiveId" clId="{0BABF5D2-8397-4DF5-B169-2778124F8BBE}" dt="2022-07-27T04:16:30.862" v="433" actId="21"/>
          <ac:spMkLst>
            <pc:docMk/>
            <pc:sldMk cId="4212972582" sldId="258"/>
            <ac:spMk id="20" creationId="{E27E376D-AE9F-46B0-AA66-A3D22FC5623A}"/>
          </ac:spMkLst>
        </pc:spChg>
        <pc:spChg chg="mod">
          <ac:chgData name="andres rendo sanchez" userId="1d3ea28edc38020e" providerId="LiveId" clId="{0BABF5D2-8397-4DF5-B169-2778124F8BBE}" dt="2022-07-27T04:40:45.277" v="990" actId="115"/>
          <ac:spMkLst>
            <pc:docMk/>
            <pc:sldMk cId="4212972582" sldId="258"/>
            <ac:spMk id="21" creationId="{15CEA15C-8C59-4D2F-8040-B72EEAE6FB4A}"/>
          </ac:spMkLst>
        </pc:spChg>
        <pc:spChg chg="del mod">
          <ac:chgData name="andres rendo sanchez" userId="1d3ea28edc38020e" providerId="LiveId" clId="{0BABF5D2-8397-4DF5-B169-2778124F8BBE}" dt="2022-07-27T04:16:20.062" v="429" actId="478"/>
          <ac:spMkLst>
            <pc:docMk/>
            <pc:sldMk cId="4212972582" sldId="258"/>
            <ac:spMk id="22" creationId="{FAC2903E-5B1B-456C-94C2-FC7E867D4F53}"/>
          </ac:spMkLst>
        </pc:spChg>
        <pc:spChg chg="mod">
          <ac:chgData name="andres rendo sanchez" userId="1d3ea28edc38020e" providerId="LiveId" clId="{0BABF5D2-8397-4DF5-B169-2778124F8BBE}" dt="2022-07-27T04:24:03.532" v="649" actId="1076"/>
          <ac:spMkLst>
            <pc:docMk/>
            <pc:sldMk cId="4212972582" sldId="258"/>
            <ac:spMk id="23" creationId="{B1D13964-3BCA-4613-8A6D-5CEC7CC35B3B}"/>
          </ac:spMkLst>
        </pc:spChg>
        <pc:spChg chg="mod">
          <ac:chgData name="andres rendo sanchez" userId="1d3ea28edc38020e" providerId="LiveId" clId="{0BABF5D2-8397-4DF5-B169-2778124F8BBE}" dt="2022-07-27T04:07:27.779" v="348" actId="207"/>
          <ac:spMkLst>
            <pc:docMk/>
            <pc:sldMk cId="4212972582" sldId="258"/>
            <ac:spMk id="24" creationId="{E229E048-A3A7-4692-842F-3C90638B8575}"/>
          </ac:spMkLst>
        </pc:spChg>
        <pc:spChg chg="mod">
          <ac:chgData name="andres rendo sanchez" userId="1d3ea28edc38020e" providerId="LiveId" clId="{0BABF5D2-8397-4DF5-B169-2778124F8BBE}" dt="2022-07-27T04:22:25.248" v="598" actId="207"/>
          <ac:spMkLst>
            <pc:docMk/>
            <pc:sldMk cId="4212972582" sldId="258"/>
            <ac:spMk id="25" creationId="{A02A68C5-2481-443C-9339-71AFFFE8B3C6}"/>
          </ac:spMkLst>
        </pc:spChg>
        <pc:spChg chg="mod">
          <ac:chgData name="andres rendo sanchez" userId="1d3ea28edc38020e" providerId="LiveId" clId="{0BABF5D2-8397-4DF5-B169-2778124F8BBE}" dt="2022-07-27T04:08:34.583" v="355" actId="20577"/>
          <ac:spMkLst>
            <pc:docMk/>
            <pc:sldMk cId="4212972582" sldId="258"/>
            <ac:spMk id="26" creationId="{6CC65D6C-DD16-4338-8CA6-BFA0B65035D7}"/>
          </ac:spMkLst>
        </pc:spChg>
        <pc:spChg chg="mod">
          <ac:chgData name="andres rendo sanchez" userId="1d3ea28edc38020e" providerId="LiveId" clId="{0BABF5D2-8397-4DF5-B169-2778124F8BBE}" dt="2022-07-27T04:06:36.033" v="344" actId="207"/>
          <ac:spMkLst>
            <pc:docMk/>
            <pc:sldMk cId="4212972582" sldId="258"/>
            <ac:spMk id="27" creationId="{0FA8CCAE-6C83-4256-B2BA-18AE94FC1DE0}"/>
          </ac:spMkLst>
        </pc:spChg>
        <pc:spChg chg="mod">
          <ac:chgData name="andres rendo sanchez" userId="1d3ea28edc38020e" providerId="LiveId" clId="{0BABF5D2-8397-4DF5-B169-2778124F8BBE}" dt="2022-07-27T04:07:50.293" v="349" actId="108"/>
          <ac:spMkLst>
            <pc:docMk/>
            <pc:sldMk cId="4212972582" sldId="258"/>
            <ac:spMk id="28" creationId="{D9B98AB0-A449-4332-82F4-94318C473B83}"/>
          </ac:spMkLst>
        </pc:spChg>
        <pc:spChg chg="mod">
          <ac:chgData name="andres rendo sanchez" userId="1d3ea28edc38020e" providerId="LiveId" clId="{0BABF5D2-8397-4DF5-B169-2778124F8BBE}" dt="2022-07-27T04:06:45.628" v="345" actId="207"/>
          <ac:spMkLst>
            <pc:docMk/>
            <pc:sldMk cId="4212972582" sldId="258"/>
            <ac:spMk id="29" creationId="{743439A9-C933-477D-A966-F21E29691839}"/>
          </ac:spMkLst>
        </pc:spChg>
        <pc:spChg chg="mod">
          <ac:chgData name="andres rendo sanchez" userId="1d3ea28edc38020e" providerId="LiveId" clId="{0BABF5D2-8397-4DF5-B169-2778124F8BBE}" dt="2022-07-27T04:09:27.078" v="386" actId="108"/>
          <ac:spMkLst>
            <pc:docMk/>
            <pc:sldMk cId="4212972582" sldId="258"/>
            <ac:spMk id="30" creationId="{F8066417-8A57-4907-85EC-A2494CB96202}"/>
          </ac:spMkLst>
        </pc:spChg>
        <pc:spChg chg="mod">
          <ac:chgData name="andres rendo sanchez" userId="1d3ea28edc38020e" providerId="LiveId" clId="{0BABF5D2-8397-4DF5-B169-2778124F8BBE}" dt="2022-07-27T04:06:50.272" v="346" actId="207"/>
          <ac:spMkLst>
            <pc:docMk/>
            <pc:sldMk cId="4212972582" sldId="258"/>
            <ac:spMk id="31" creationId="{E0BA9528-74CE-4286-A8E3-697EED90FF57}"/>
          </ac:spMkLst>
        </pc:spChg>
        <pc:spChg chg="mod">
          <ac:chgData name="andres rendo sanchez" userId="1d3ea28edc38020e" providerId="LiveId" clId="{0BABF5D2-8397-4DF5-B169-2778124F8BBE}" dt="2022-07-27T04:03:56.618" v="335" actId="20577"/>
          <ac:spMkLst>
            <pc:docMk/>
            <pc:sldMk cId="4212972582" sldId="258"/>
            <ac:spMk id="32" creationId="{05E740D1-0BDB-44A7-8B44-8DBC24EE1D85}"/>
          </ac:spMkLst>
        </pc:spChg>
        <pc:spChg chg="mod">
          <ac:chgData name="andres rendo sanchez" userId="1d3ea28edc38020e" providerId="LiveId" clId="{0BABF5D2-8397-4DF5-B169-2778124F8BBE}" dt="2022-07-27T04:22:30.345" v="599" actId="207"/>
          <ac:spMkLst>
            <pc:docMk/>
            <pc:sldMk cId="4212972582" sldId="258"/>
            <ac:spMk id="33" creationId="{CACBECA8-5F46-4129-B680-BEB24114797F}"/>
          </ac:spMkLst>
        </pc:spChg>
        <pc:spChg chg="mod">
          <ac:chgData name="andres rendo sanchez" userId="1d3ea28edc38020e" providerId="LiveId" clId="{0BABF5D2-8397-4DF5-B169-2778124F8BBE}" dt="2022-07-27T04:42:10.903" v="1055" actId="115"/>
          <ac:spMkLst>
            <pc:docMk/>
            <pc:sldMk cId="4212972582" sldId="258"/>
            <ac:spMk id="34" creationId="{E13E0FEE-D99C-4128-A8A5-2BAB37F5792E}"/>
          </ac:spMkLst>
        </pc:spChg>
        <pc:spChg chg="add mod">
          <ac:chgData name="andres rendo sanchez" userId="1d3ea28edc38020e" providerId="LiveId" clId="{0BABF5D2-8397-4DF5-B169-2778124F8BBE}" dt="2022-07-27T05:05:34.094" v="1538" actId="14100"/>
          <ac:spMkLst>
            <pc:docMk/>
            <pc:sldMk cId="4212972582" sldId="258"/>
            <ac:spMk id="38" creationId="{C279CECB-1EDC-438D-9185-931432BCF481}"/>
          </ac:spMkLst>
        </pc:spChg>
        <pc:spChg chg="add mod">
          <ac:chgData name="andres rendo sanchez" userId="1d3ea28edc38020e" providerId="LiveId" clId="{0BABF5D2-8397-4DF5-B169-2778124F8BBE}" dt="2022-07-27T03:50:41.454" v="16" actId="14100"/>
          <ac:spMkLst>
            <pc:docMk/>
            <pc:sldMk cId="4212972582" sldId="258"/>
            <ac:spMk id="39" creationId="{2CB94B78-8474-4734-90FF-F961C0C4BA14}"/>
          </ac:spMkLst>
        </pc:spChg>
        <pc:spChg chg="add del mod">
          <ac:chgData name="andres rendo sanchez" userId="1d3ea28edc38020e" providerId="LiveId" clId="{0BABF5D2-8397-4DF5-B169-2778124F8BBE}" dt="2022-07-27T04:10:32.159" v="389" actId="478"/>
          <ac:spMkLst>
            <pc:docMk/>
            <pc:sldMk cId="4212972582" sldId="258"/>
            <ac:spMk id="42" creationId="{66410BB6-6F43-470D-80EB-82A42B371B98}"/>
          </ac:spMkLst>
        </pc:spChg>
        <pc:spChg chg="add del mod">
          <ac:chgData name="andres rendo sanchez" userId="1d3ea28edc38020e" providerId="LiveId" clId="{0BABF5D2-8397-4DF5-B169-2778124F8BBE}" dt="2022-07-27T04:11:26.366" v="395" actId="478"/>
          <ac:spMkLst>
            <pc:docMk/>
            <pc:sldMk cId="4212972582" sldId="258"/>
            <ac:spMk id="43" creationId="{1AE11908-FA89-40B1-A495-93AFBCE22A81}"/>
          </ac:spMkLst>
        </pc:spChg>
        <pc:spChg chg="add mod">
          <ac:chgData name="andres rendo sanchez" userId="1d3ea28edc38020e" providerId="LiveId" clId="{0BABF5D2-8397-4DF5-B169-2778124F8BBE}" dt="2022-07-27T04:14:29.082" v="425" actId="14100"/>
          <ac:spMkLst>
            <pc:docMk/>
            <pc:sldMk cId="4212972582" sldId="258"/>
            <ac:spMk id="44" creationId="{F6A15D27-55EF-4B7C-9370-681310EE8A5B}"/>
          </ac:spMkLst>
        </pc:spChg>
        <pc:spChg chg="add del">
          <ac:chgData name="andres rendo sanchez" userId="1d3ea28edc38020e" providerId="LiveId" clId="{0BABF5D2-8397-4DF5-B169-2778124F8BBE}" dt="2022-07-27T04:13:04.859" v="414" actId="11529"/>
          <ac:spMkLst>
            <pc:docMk/>
            <pc:sldMk cId="4212972582" sldId="258"/>
            <ac:spMk id="45" creationId="{E5CD83D9-4C44-42E4-95F3-B5D4CEB1D55C}"/>
          </ac:spMkLst>
        </pc:spChg>
        <pc:spChg chg="add mod">
          <ac:chgData name="andres rendo sanchez" userId="1d3ea28edc38020e" providerId="LiveId" clId="{0BABF5D2-8397-4DF5-B169-2778124F8BBE}" dt="2022-07-27T04:14:06.332" v="422" actId="14100"/>
          <ac:spMkLst>
            <pc:docMk/>
            <pc:sldMk cId="4212972582" sldId="258"/>
            <ac:spMk id="47" creationId="{5DDDBBBB-7E02-4C12-84C5-232F2631CD7F}"/>
          </ac:spMkLst>
        </pc:spChg>
        <pc:spChg chg="add mod">
          <ac:chgData name="andres rendo sanchez" userId="1d3ea28edc38020e" providerId="LiveId" clId="{0BABF5D2-8397-4DF5-B169-2778124F8BBE}" dt="2022-07-27T04:14:15.675" v="423" actId="1076"/>
          <ac:spMkLst>
            <pc:docMk/>
            <pc:sldMk cId="4212972582" sldId="258"/>
            <ac:spMk id="59" creationId="{AD6BEECD-6C54-4FE6-BC3D-D2E19EF3D067}"/>
          </ac:spMkLst>
        </pc:spChg>
        <pc:spChg chg="add mod">
          <ac:chgData name="andres rendo sanchez" userId="1d3ea28edc38020e" providerId="LiveId" clId="{0BABF5D2-8397-4DF5-B169-2778124F8BBE}" dt="2022-07-27T04:51:41.551" v="1301" actId="20577"/>
          <ac:spMkLst>
            <pc:docMk/>
            <pc:sldMk cId="4212972582" sldId="258"/>
            <ac:spMk id="67" creationId="{FFF0F8C4-893C-4980-A2D5-6FD5020B095A}"/>
          </ac:spMkLst>
        </pc:spChg>
        <pc:spChg chg="add mod">
          <ac:chgData name="andres rendo sanchez" userId="1d3ea28edc38020e" providerId="LiveId" clId="{0BABF5D2-8397-4DF5-B169-2778124F8BBE}" dt="2022-07-27T04:33:48.904" v="826" actId="20577"/>
          <ac:spMkLst>
            <pc:docMk/>
            <pc:sldMk cId="4212972582" sldId="258"/>
            <ac:spMk id="72" creationId="{D8407575-5130-4612-BDE2-BE8050D259FE}"/>
          </ac:spMkLst>
        </pc:spChg>
        <pc:spChg chg="add mod">
          <ac:chgData name="andres rendo sanchez" userId="1d3ea28edc38020e" providerId="LiveId" clId="{0BABF5D2-8397-4DF5-B169-2778124F8BBE}" dt="2022-07-27T04:33:39.453" v="823" actId="115"/>
          <ac:spMkLst>
            <pc:docMk/>
            <pc:sldMk cId="4212972582" sldId="258"/>
            <ac:spMk id="73" creationId="{41722B55-3B41-4679-B22E-F402E21CC918}"/>
          </ac:spMkLst>
        </pc:spChg>
        <pc:spChg chg="add mod">
          <ac:chgData name="andres rendo sanchez" userId="1d3ea28edc38020e" providerId="LiveId" clId="{0BABF5D2-8397-4DF5-B169-2778124F8BBE}" dt="2022-07-27T04:51:33.182" v="1300" actId="122"/>
          <ac:spMkLst>
            <pc:docMk/>
            <pc:sldMk cId="4212972582" sldId="258"/>
            <ac:spMk id="74" creationId="{0AEF3CBC-1D60-4C82-89A5-4BDE6578EC45}"/>
          </ac:spMkLst>
        </pc:spChg>
        <pc:spChg chg="add mod">
          <ac:chgData name="andres rendo sanchez" userId="1d3ea28edc38020e" providerId="LiveId" clId="{0BABF5D2-8397-4DF5-B169-2778124F8BBE}" dt="2022-07-27T04:53:30.567" v="1352" actId="20577"/>
          <ac:spMkLst>
            <pc:docMk/>
            <pc:sldMk cId="4212972582" sldId="258"/>
            <ac:spMk id="75" creationId="{A857785D-AABF-4846-9582-1B8C88F8FF04}"/>
          </ac:spMkLst>
        </pc:spChg>
        <pc:spChg chg="add del mod">
          <ac:chgData name="andres rendo sanchez" userId="1d3ea28edc38020e" providerId="LiveId" clId="{0BABF5D2-8397-4DF5-B169-2778124F8BBE}" dt="2022-07-27T04:45:16.562" v="1134" actId="21"/>
          <ac:spMkLst>
            <pc:docMk/>
            <pc:sldMk cId="4212972582" sldId="258"/>
            <ac:spMk id="76" creationId="{5DC29A14-186F-4288-9867-027C87F05B63}"/>
          </ac:spMkLst>
        </pc:spChg>
        <pc:spChg chg="add mod">
          <ac:chgData name="andres rendo sanchez" userId="1d3ea28edc38020e" providerId="LiveId" clId="{0BABF5D2-8397-4DF5-B169-2778124F8BBE}" dt="2022-07-27T04:48:24.845" v="1250" actId="14100"/>
          <ac:spMkLst>
            <pc:docMk/>
            <pc:sldMk cId="4212972582" sldId="258"/>
            <ac:spMk id="77" creationId="{E6D5D836-246F-45CE-97AC-BB2F0E765D51}"/>
          </ac:spMkLst>
        </pc:spChg>
        <pc:spChg chg="add mod">
          <ac:chgData name="andres rendo sanchez" userId="1d3ea28edc38020e" providerId="LiveId" clId="{0BABF5D2-8397-4DF5-B169-2778124F8BBE}" dt="2022-07-27T04:51:03.002" v="1289" actId="113"/>
          <ac:spMkLst>
            <pc:docMk/>
            <pc:sldMk cId="4212972582" sldId="258"/>
            <ac:spMk id="78" creationId="{B1DCA6D7-E163-45F3-9917-B7115AFFCEC0}"/>
          </ac:spMkLst>
        </pc:spChg>
        <pc:spChg chg="add mod">
          <ac:chgData name="andres rendo sanchez" userId="1d3ea28edc38020e" providerId="LiveId" clId="{0BABF5D2-8397-4DF5-B169-2778124F8BBE}" dt="2022-07-27T04:48:55.176" v="1271" actId="20577"/>
          <ac:spMkLst>
            <pc:docMk/>
            <pc:sldMk cId="4212972582" sldId="258"/>
            <ac:spMk id="79" creationId="{25C06FFD-33B3-4F22-913D-E7845E354C03}"/>
          </ac:spMkLst>
        </pc:spChg>
        <pc:spChg chg="add mod">
          <ac:chgData name="andres rendo sanchez" userId="1d3ea28edc38020e" providerId="LiveId" clId="{0BABF5D2-8397-4DF5-B169-2778124F8BBE}" dt="2022-07-27T04:55:43.173" v="1429"/>
          <ac:spMkLst>
            <pc:docMk/>
            <pc:sldMk cId="4212972582" sldId="258"/>
            <ac:spMk id="80" creationId="{0331EE9B-F89D-4126-9298-5BF055EF4337}"/>
          </ac:spMkLst>
        </pc:spChg>
        <pc:spChg chg="add mod">
          <ac:chgData name="andres rendo sanchez" userId="1d3ea28edc38020e" providerId="LiveId" clId="{0BABF5D2-8397-4DF5-B169-2778124F8BBE}" dt="2022-07-27T04:53:11.171" v="1347" actId="20577"/>
          <ac:spMkLst>
            <pc:docMk/>
            <pc:sldMk cId="4212972582" sldId="258"/>
            <ac:spMk id="81" creationId="{6CD8566E-156E-4B73-B8BB-C394AE6CDE1F}"/>
          </ac:spMkLst>
        </pc:spChg>
        <pc:spChg chg="add mod">
          <ac:chgData name="andres rendo sanchez" userId="1d3ea28edc38020e" providerId="LiveId" clId="{0BABF5D2-8397-4DF5-B169-2778124F8BBE}" dt="2022-07-27T04:58:37.755" v="1488" actId="115"/>
          <ac:spMkLst>
            <pc:docMk/>
            <pc:sldMk cId="4212972582" sldId="258"/>
            <ac:spMk id="82" creationId="{D08FD02D-33DC-4A9E-9BE8-125B36488FE1}"/>
          </ac:spMkLst>
        </pc:spChg>
        <pc:spChg chg="add mod">
          <ac:chgData name="andres rendo sanchez" userId="1d3ea28edc38020e" providerId="LiveId" clId="{0BABF5D2-8397-4DF5-B169-2778124F8BBE}" dt="2022-07-27T05:00:21.160" v="1536"/>
          <ac:spMkLst>
            <pc:docMk/>
            <pc:sldMk cId="4212972582" sldId="258"/>
            <ac:spMk id="83" creationId="{E0908D63-1733-4A84-9DCB-6B30FD934D0E}"/>
          </ac:spMkLst>
        </pc:spChg>
        <pc:spChg chg="add mod">
          <ac:chgData name="andres rendo sanchez" userId="1d3ea28edc38020e" providerId="LiveId" clId="{0BABF5D2-8397-4DF5-B169-2778124F8BBE}" dt="2022-07-27T05:22:06.130" v="2094" actId="20577"/>
          <ac:spMkLst>
            <pc:docMk/>
            <pc:sldMk cId="4212972582" sldId="258"/>
            <ac:spMk id="84" creationId="{C499105C-0DC2-4A15-BC3F-56290F998E4C}"/>
          </ac:spMkLst>
        </pc:spChg>
        <pc:spChg chg="add mod">
          <ac:chgData name="andres rendo sanchez" userId="1d3ea28edc38020e" providerId="LiveId" clId="{0BABF5D2-8397-4DF5-B169-2778124F8BBE}" dt="2022-07-27T05:07:38.577" v="1580" actId="1076"/>
          <ac:spMkLst>
            <pc:docMk/>
            <pc:sldMk cId="4212972582" sldId="258"/>
            <ac:spMk id="85" creationId="{A4EA60EB-B69A-447F-BB05-6F730CE51FE3}"/>
          </ac:spMkLst>
        </pc:spChg>
        <pc:spChg chg="add mod">
          <ac:chgData name="andres rendo sanchez" userId="1d3ea28edc38020e" providerId="LiveId" clId="{0BABF5D2-8397-4DF5-B169-2778124F8BBE}" dt="2022-07-27T05:15:30.252" v="1918" actId="115"/>
          <ac:spMkLst>
            <pc:docMk/>
            <pc:sldMk cId="4212972582" sldId="258"/>
            <ac:spMk id="86" creationId="{2385CA27-C79C-4CAB-916C-887225B59B4E}"/>
          </ac:spMkLst>
        </pc:spChg>
        <pc:spChg chg="add mod">
          <ac:chgData name="andres rendo sanchez" userId="1d3ea28edc38020e" providerId="LiveId" clId="{0BABF5D2-8397-4DF5-B169-2778124F8BBE}" dt="2022-07-27T05:21:12.382" v="2062" actId="207"/>
          <ac:spMkLst>
            <pc:docMk/>
            <pc:sldMk cId="4212972582" sldId="258"/>
            <ac:spMk id="87" creationId="{E9462859-3726-4897-82C1-064CC82B490A}"/>
          </ac:spMkLst>
        </pc:spChg>
        <pc:spChg chg="add mod">
          <ac:chgData name="andres rendo sanchez" userId="1d3ea28edc38020e" providerId="LiveId" clId="{0BABF5D2-8397-4DF5-B169-2778124F8BBE}" dt="2022-07-27T05:19:10.461" v="1970" actId="207"/>
          <ac:spMkLst>
            <pc:docMk/>
            <pc:sldMk cId="4212972582" sldId="258"/>
            <ac:spMk id="88" creationId="{678BB99F-00B8-45E8-B410-73BE1848C071}"/>
          </ac:spMkLst>
        </pc:spChg>
        <pc:cxnChg chg="del">
          <ac:chgData name="andres rendo sanchez" userId="1d3ea28edc38020e" providerId="LiveId" clId="{0BABF5D2-8397-4DF5-B169-2778124F8BBE}" dt="2022-07-27T03:55:23.262" v="58" actId="478"/>
          <ac:cxnSpMkLst>
            <pc:docMk/>
            <pc:sldMk cId="4212972582" sldId="258"/>
            <ac:cxnSpMk id="94" creationId="{B8E21438-ACE0-4CD2-8E73-C228CB6D61DE}"/>
          </ac:cxnSpMkLst>
        </pc:cxnChg>
        <pc:cxnChg chg="del">
          <ac:chgData name="andres rendo sanchez" userId="1d3ea28edc38020e" providerId="LiveId" clId="{0BABF5D2-8397-4DF5-B169-2778124F8BBE}" dt="2022-07-27T03:55:20.829" v="57" actId="478"/>
          <ac:cxnSpMkLst>
            <pc:docMk/>
            <pc:sldMk cId="4212972582" sldId="258"/>
            <ac:cxnSpMk id="95" creationId="{FCD738FB-F9A6-466C-BE09-07B3386B1F50}"/>
          </ac:cxnSpMkLst>
        </pc:cxnChg>
        <pc:cxnChg chg="del mod">
          <ac:chgData name="andres rendo sanchez" userId="1d3ea28edc38020e" providerId="LiveId" clId="{0BABF5D2-8397-4DF5-B169-2778124F8BBE}" dt="2022-07-27T04:17:42.491" v="453" actId="478"/>
          <ac:cxnSpMkLst>
            <pc:docMk/>
            <pc:sldMk cId="4212972582" sldId="258"/>
            <ac:cxnSpMk id="99" creationId="{67799EAF-F8D9-4832-85BE-85588AE221FC}"/>
          </ac:cxnSpMkLst>
        </pc:cxnChg>
      </pc:sldChg>
      <pc:sldChg chg="delSp modSp add mod">
        <pc:chgData name="andres rendo sanchez" userId="1d3ea28edc38020e" providerId="LiveId" clId="{0BABF5D2-8397-4DF5-B169-2778124F8BBE}" dt="2022-07-27T06:06:30.780" v="3894" actId="14100"/>
        <pc:sldMkLst>
          <pc:docMk/>
          <pc:sldMk cId="3264064247" sldId="259"/>
        </pc:sldMkLst>
        <pc:spChg chg="mod">
          <ac:chgData name="andres rendo sanchez" userId="1d3ea28edc38020e" providerId="LiveId" clId="{0BABF5D2-8397-4DF5-B169-2778124F8BBE}" dt="2022-07-27T05:37:48.868" v="2246" actId="207"/>
          <ac:spMkLst>
            <pc:docMk/>
            <pc:sldMk cId="3264064247" sldId="259"/>
            <ac:spMk id="19" creationId="{21C604EF-32A3-42D7-8586-5D643B7D12C1}"/>
          </ac:spMkLst>
        </pc:spChg>
        <pc:spChg chg="mod">
          <ac:chgData name="andres rendo sanchez" userId="1d3ea28edc38020e" providerId="LiveId" clId="{0BABF5D2-8397-4DF5-B169-2778124F8BBE}" dt="2022-07-27T06:06:23.170" v="3892" actId="14100"/>
          <ac:spMkLst>
            <pc:docMk/>
            <pc:sldMk cId="3264064247" sldId="259"/>
            <ac:spMk id="21" creationId="{15CEA15C-8C59-4D2F-8040-B72EEAE6FB4A}"/>
          </ac:spMkLst>
        </pc:spChg>
        <pc:spChg chg="mod">
          <ac:chgData name="andres rendo sanchez" userId="1d3ea28edc38020e" providerId="LiveId" clId="{0BABF5D2-8397-4DF5-B169-2778124F8BBE}" dt="2022-07-27T05:34:47.213" v="2156" actId="1076"/>
          <ac:spMkLst>
            <pc:docMk/>
            <pc:sldMk cId="3264064247" sldId="259"/>
            <ac:spMk id="23" creationId="{B1D13964-3BCA-4613-8A6D-5CEC7CC35B3B}"/>
          </ac:spMkLst>
        </pc:spChg>
        <pc:spChg chg="mod">
          <ac:chgData name="andres rendo sanchez" userId="1d3ea28edc38020e" providerId="LiveId" clId="{0BABF5D2-8397-4DF5-B169-2778124F8BBE}" dt="2022-07-27T05:46:13.995" v="2754" actId="20577"/>
          <ac:spMkLst>
            <pc:docMk/>
            <pc:sldMk cId="3264064247" sldId="259"/>
            <ac:spMk id="24" creationId="{E229E048-A3A7-4692-842F-3C90638B8575}"/>
          </ac:spMkLst>
        </pc:spChg>
        <pc:spChg chg="mod">
          <ac:chgData name="andres rendo sanchez" userId="1d3ea28edc38020e" providerId="LiveId" clId="{0BABF5D2-8397-4DF5-B169-2778124F8BBE}" dt="2022-07-27T06:06:17.109" v="3890" actId="14100"/>
          <ac:spMkLst>
            <pc:docMk/>
            <pc:sldMk cId="3264064247" sldId="259"/>
            <ac:spMk id="25" creationId="{A02A68C5-2481-443C-9339-71AFFFE8B3C6}"/>
          </ac:spMkLst>
        </pc:spChg>
        <pc:spChg chg="del">
          <ac:chgData name="andres rendo sanchez" userId="1d3ea28edc38020e" providerId="LiveId" clId="{0BABF5D2-8397-4DF5-B169-2778124F8BBE}" dt="2022-07-27T05:33:00.832" v="2142" actId="478"/>
          <ac:spMkLst>
            <pc:docMk/>
            <pc:sldMk cId="3264064247" sldId="259"/>
            <ac:spMk id="26" creationId="{6CC65D6C-DD16-4338-8CA6-BFA0B65035D7}"/>
          </ac:spMkLst>
        </pc:spChg>
        <pc:spChg chg="del">
          <ac:chgData name="andres rendo sanchez" userId="1d3ea28edc38020e" providerId="LiveId" clId="{0BABF5D2-8397-4DF5-B169-2778124F8BBE}" dt="2022-07-27T05:33:21.412" v="2148" actId="478"/>
          <ac:spMkLst>
            <pc:docMk/>
            <pc:sldMk cId="3264064247" sldId="259"/>
            <ac:spMk id="27" creationId="{0FA8CCAE-6C83-4256-B2BA-18AE94FC1DE0}"/>
          </ac:spMkLst>
        </pc:spChg>
        <pc:spChg chg="del mod">
          <ac:chgData name="andres rendo sanchez" userId="1d3ea28edc38020e" providerId="LiveId" clId="{0BABF5D2-8397-4DF5-B169-2778124F8BBE}" dt="2022-07-27T05:32:58.840" v="2141" actId="478"/>
          <ac:spMkLst>
            <pc:docMk/>
            <pc:sldMk cId="3264064247" sldId="259"/>
            <ac:spMk id="28" creationId="{D9B98AB0-A449-4332-82F4-94318C473B83}"/>
          </ac:spMkLst>
        </pc:spChg>
        <pc:spChg chg="del">
          <ac:chgData name="andres rendo sanchez" userId="1d3ea28edc38020e" providerId="LiveId" clId="{0BABF5D2-8397-4DF5-B169-2778124F8BBE}" dt="2022-07-27T05:33:06.808" v="2144" actId="478"/>
          <ac:spMkLst>
            <pc:docMk/>
            <pc:sldMk cId="3264064247" sldId="259"/>
            <ac:spMk id="29" creationId="{743439A9-C933-477D-A966-F21E29691839}"/>
          </ac:spMkLst>
        </pc:spChg>
        <pc:spChg chg="del">
          <ac:chgData name="andres rendo sanchez" userId="1d3ea28edc38020e" providerId="LiveId" clId="{0BABF5D2-8397-4DF5-B169-2778124F8BBE}" dt="2022-07-27T05:33:02.996" v="2143" actId="478"/>
          <ac:spMkLst>
            <pc:docMk/>
            <pc:sldMk cId="3264064247" sldId="259"/>
            <ac:spMk id="30" creationId="{F8066417-8A57-4907-85EC-A2494CB96202}"/>
          </ac:spMkLst>
        </pc:spChg>
        <pc:spChg chg="del">
          <ac:chgData name="andres rendo sanchez" userId="1d3ea28edc38020e" providerId="LiveId" clId="{0BABF5D2-8397-4DF5-B169-2778124F8BBE}" dt="2022-07-27T05:33:21.412" v="2148" actId="478"/>
          <ac:spMkLst>
            <pc:docMk/>
            <pc:sldMk cId="3264064247" sldId="259"/>
            <ac:spMk id="31" creationId="{E0BA9528-74CE-4286-A8E3-697EED90FF57}"/>
          </ac:spMkLst>
        </pc:spChg>
        <pc:spChg chg="del">
          <ac:chgData name="andres rendo sanchez" userId="1d3ea28edc38020e" providerId="LiveId" clId="{0BABF5D2-8397-4DF5-B169-2778124F8BBE}" dt="2022-07-27T05:32:50.137" v="2136" actId="478"/>
          <ac:spMkLst>
            <pc:docMk/>
            <pc:sldMk cId="3264064247" sldId="259"/>
            <ac:spMk id="32" creationId="{05E740D1-0BDB-44A7-8B44-8DBC24EE1D85}"/>
          </ac:spMkLst>
        </pc:spChg>
        <pc:spChg chg="del mod">
          <ac:chgData name="andres rendo sanchez" userId="1d3ea28edc38020e" providerId="LiveId" clId="{0BABF5D2-8397-4DF5-B169-2778124F8BBE}" dt="2022-07-27T05:56:34.512" v="3585" actId="21"/>
          <ac:spMkLst>
            <pc:docMk/>
            <pc:sldMk cId="3264064247" sldId="259"/>
            <ac:spMk id="33" creationId="{CACBECA8-5F46-4129-B680-BEB24114797F}"/>
          </ac:spMkLst>
        </pc:spChg>
        <pc:spChg chg="del mod">
          <ac:chgData name="andres rendo sanchez" userId="1d3ea28edc38020e" providerId="LiveId" clId="{0BABF5D2-8397-4DF5-B169-2778124F8BBE}" dt="2022-07-27T05:52:37.774" v="3136" actId="21"/>
          <ac:spMkLst>
            <pc:docMk/>
            <pc:sldMk cId="3264064247" sldId="259"/>
            <ac:spMk id="34" creationId="{E13E0FEE-D99C-4128-A8A5-2BAB37F5792E}"/>
          </ac:spMkLst>
        </pc:spChg>
        <pc:spChg chg="del mod">
          <ac:chgData name="andres rendo sanchez" userId="1d3ea28edc38020e" providerId="LiveId" clId="{0BABF5D2-8397-4DF5-B169-2778124F8BBE}" dt="2022-07-27T05:33:12.637" v="2146" actId="21"/>
          <ac:spMkLst>
            <pc:docMk/>
            <pc:sldMk cId="3264064247" sldId="259"/>
            <ac:spMk id="38" creationId="{C279CECB-1EDC-438D-9185-931432BCF481}"/>
          </ac:spMkLst>
        </pc:spChg>
        <pc:spChg chg="del mod">
          <ac:chgData name="andres rendo sanchez" userId="1d3ea28edc38020e" providerId="LiveId" clId="{0BABF5D2-8397-4DF5-B169-2778124F8BBE}" dt="2022-07-27T05:33:23.650" v="2150" actId="478"/>
          <ac:spMkLst>
            <pc:docMk/>
            <pc:sldMk cId="3264064247" sldId="259"/>
            <ac:spMk id="39" creationId="{2CB94B78-8474-4734-90FF-F961C0C4BA14}"/>
          </ac:spMkLst>
        </pc:spChg>
        <pc:spChg chg="del">
          <ac:chgData name="andres rendo sanchez" userId="1d3ea28edc38020e" providerId="LiveId" clId="{0BABF5D2-8397-4DF5-B169-2778124F8BBE}" dt="2022-07-27T05:33:30.121" v="2152" actId="478"/>
          <ac:spMkLst>
            <pc:docMk/>
            <pc:sldMk cId="3264064247" sldId="259"/>
            <ac:spMk id="44" creationId="{F6A15D27-55EF-4B7C-9370-681310EE8A5B}"/>
          </ac:spMkLst>
        </pc:spChg>
        <pc:spChg chg="del mod">
          <ac:chgData name="andres rendo sanchez" userId="1d3ea28edc38020e" providerId="LiveId" clId="{0BABF5D2-8397-4DF5-B169-2778124F8BBE}" dt="2022-07-27T05:33:50.142" v="2154" actId="478"/>
          <ac:spMkLst>
            <pc:docMk/>
            <pc:sldMk cId="3264064247" sldId="259"/>
            <ac:spMk id="47" creationId="{5DDDBBBB-7E02-4C12-84C5-232F2631CD7F}"/>
          </ac:spMkLst>
        </pc:spChg>
        <pc:spChg chg="mod">
          <ac:chgData name="andres rendo sanchez" userId="1d3ea28edc38020e" providerId="LiveId" clId="{0BABF5D2-8397-4DF5-B169-2778124F8BBE}" dt="2022-07-27T05:53:02.211" v="3181" actId="1076"/>
          <ac:spMkLst>
            <pc:docMk/>
            <pc:sldMk cId="3264064247" sldId="259"/>
            <ac:spMk id="59" creationId="{AD6BEECD-6C54-4FE6-BC3D-D2E19EF3D067}"/>
          </ac:spMkLst>
        </pc:spChg>
        <pc:spChg chg="mod">
          <ac:chgData name="andres rendo sanchez" userId="1d3ea28edc38020e" providerId="LiveId" clId="{0BABF5D2-8397-4DF5-B169-2778124F8BBE}" dt="2022-07-27T05:46:00.494" v="2751" actId="20577"/>
          <ac:spMkLst>
            <pc:docMk/>
            <pc:sldMk cId="3264064247" sldId="259"/>
            <ac:spMk id="67" creationId="{FFF0F8C4-893C-4980-A2D5-6FD5020B095A}"/>
          </ac:spMkLst>
        </pc:spChg>
        <pc:spChg chg="del mod">
          <ac:chgData name="andres rendo sanchez" userId="1d3ea28edc38020e" providerId="LiveId" clId="{0BABF5D2-8397-4DF5-B169-2778124F8BBE}" dt="2022-07-27T05:55:03.088" v="3425" actId="21"/>
          <ac:spMkLst>
            <pc:docMk/>
            <pc:sldMk cId="3264064247" sldId="259"/>
            <ac:spMk id="72" creationId="{D8407575-5130-4612-BDE2-BE8050D259FE}"/>
          </ac:spMkLst>
        </pc:spChg>
        <pc:spChg chg="mod">
          <ac:chgData name="andres rendo sanchez" userId="1d3ea28edc38020e" providerId="LiveId" clId="{0BABF5D2-8397-4DF5-B169-2778124F8BBE}" dt="2022-07-27T06:06:20.514" v="3891" actId="14100"/>
          <ac:spMkLst>
            <pc:docMk/>
            <pc:sldMk cId="3264064247" sldId="259"/>
            <ac:spMk id="73" creationId="{41722B55-3B41-4679-B22E-F402E21CC918}"/>
          </ac:spMkLst>
        </pc:spChg>
        <pc:spChg chg="mod">
          <ac:chgData name="andres rendo sanchez" userId="1d3ea28edc38020e" providerId="LiveId" clId="{0BABF5D2-8397-4DF5-B169-2778124F8BBE}" dt="2022-07-27T05:42:09.209" v="2513" actId="20577"/>
          <ac:spMkLst>
            <pc:docMk/>
            <pc:sldMk cId="3264064247" sldId="259"/>
            <ac:spMk id="74" creationId="{0AEF3CBC-1D60-4C82-89A5-4BDE6578EC45}"/>
          </ac:spMkLst>
        </pc:spChg>
        <pc:spChg chg="mod">
          <ac:chgData name="andres rendo sanchez" userId="1d3ea28edc38020e" providerId="LiveId" clId="{0BABF5D2-8397-4DF5-B169-2778124F8BBE}" dt="2022-07-27T05:50:30.673" v="2948" actId="14100"/>
          <ac:spMkLst>
            <pc:docMk/>
            <pc:sldMk cId="3264064247" sldId="259"/>
            <ac:spMk id="75" creationId="{A857785D-AABF-4846-9582-1B8C88F8FF04}"/>
          </ac:spMkLst>
        </pc:spChg>
        <pc:spChg chg="del mod">
          <ac:chgData name="andres rendo sanchez" userId="1d3ea28edc38020e" providerId="LiveId" clId="{0BABF5D2-8397-4DF5-B169-2778124F8BBE}" dt="2022-07-27T05:49:54.298" v="2886" actId="21"/>
          <ac:spMkLst>
            <pc:docMk/>
            <pc:sldMk cId="3264064247" sldId="259"/>
            <ac:spMk id="77" creationId="{E6D5D836-246F-45CE-97AC-BB2F0E765D51}"/>
          </ac:spMkLst>
        </pc:spChg>
        <pc:spChg chg="mod">
          <ac:chgData name="andres rendo sanchez" userId="1d3ea28edc38020e" providerId="LiveId" clId="{0BABF5D2-8397-4DF5-B169-2778124F8BBE}" dt="2022-07-27T06:06:26.960" v="3893" actId="14100"/>
          <ac:spMkLst>
            <pc:docMk/>
            <pc:sldMk cId="3264064247" sldId="259"/>
            <ac:spMk id="78" creationId="{B1DCA6D7-E163-45F3-9917-B7115AFFCEC0}"/>
          </ac:spMkLst>
        </pc:spChg>
        <pc:spChg chg="del mod">
          <ac:chgData name="andres rendo sanchez" userId="1d3ea28edc38020e" providerId="LiveId" clId="{0BABF5D2-8397-4DF5-B169-2778124F8BBE}" dt="2022-07-27T05:49:57.691" v="2887" actId="21"/>
          <ac:spMkLst>
            <pc:docMk/>
            <pc:sldMk cId="3264064247" sldId="259"/>
            <ac:spMk id="79" creationId="{25C06FFD-33B3-4F22-913D-E7845E354C03}"/>
          </ac:spMkLst>
        </pc:spChg>
        <pc:spChg chg="mod">
          <ac:chgData name="andres rendo sanchez" userId="1d3ea28edc38020e" providerId="LiveId" clId="{0BABF5D2-8397-4DF5-B169-2778124F8BBE}" dt="2022-07-27T06:06:30.780" v="3894" actId="14100"/>
          <ac:spMkLst>
            <pc:docMk/>
            <pc:sldMk cId="3264064247" sldId="259"/>
            <ac:spMk id="80" creationId="{0331EE9B-F89D-4126-9298-5BF055EF4337}"/>
          </ac:spMkLst>
        </pc:spChg>
        <pc:spChg chg="mod">
          <ac:chgData name="andres rendo sanchez" userId="1d3ea28edc38020e" providerId="LiveId" clId="{0BABF5D2-8397-4DF5-B169-2778124F8BBE}" dt="2022-07-27T05:49:18.699" v="2882" actId="14100"/>
          <ac:spMkLst>
            <pc:docMk/>
            <pc:sldMk cId="3264064247" sldId="259"/>
            <ac:spMk id="81" creationId="{6CD8566E-156E-4B73-B8BB-C394AE6CDE1F}"/>
          </ac:spMkLst>
        </pc:spChg>
        <pc:spChg chg="del mod">
          <ac:chgData name="andres rendo sanchez" userId="1d3ea28edc38020e" providerId="LiveId" clId="{0BABF5D2-8397-4DF5-B169-2778124F8BBE}" dt="2022-07-27T05:46:51.013" v="2756" actId="478"/>
          <ac:spMkLst>
            <pc:docMk/>
            <pc:sldMk cId="3264064247" sldId="259"/>
            <ac:spMk id="82" creationId="{D08FD02D-33DC-4A9E-9BE8-125B36488FE1}"/>
          </ac:spMkLst>
        </pc:spChg>
        <pc:spChg chg="del mod">
          <ac:chgData name="andres rendo sanchez" userId="1d3ea28edc38020e" providerId="LiveId" clId="{0BABF5D2-8397-4DF5-B169-2778124F8BBE}" dt="2022-07-27T05:46:54.179" v="2757" actId="478"/>
          <ac:spMkLst>
            <pc:docMk/>
            <pc:sldMk cId="3264064247" sldId="259"/>
            <ac:spMk id="83" creationId="{E0908D63-1733-4A84-9DCB-6B30FD934D0E}"/>
          </ac:spMkLst>
        </pc:spChg>
        <pc:spChg chg="del mod">
          <ac:chgData name="andres rendo sanchez" userId="1d3ea28edc38020e" providerId="LiveId" clId="{0BABF5D2-8397-4DF5-B169-2778124F8BBE}" dt="2022-07-27T05:32:56.013" v="2139" actId="478"/>
          <ac:spMkLst>
            <pc:docMk/>
            <pc:sldMk cId="3264064247" sldId="259"/>
            <ac:spMk id="84" creationId="{C499105C-0DC2-4A15-BC3F-56290F998E4C}"/>
          </ac:spMkLst>
        </pc:spChg>
        <pc:spChg chg="del">
          <ac:chgData name="andres rendo sanchez" userId="1d3ea28edc38020e" providerId="LiveId" clId="{0BABF5D2-8397-4DF5-B169-2778124F8BBE}" dt="2022-07-27T05:33:16.125" v="2147" actId="21"/>
          <ac:spMkLst>
            <pc:docMk/>
            <pc:sldMk cId="3264064247" sldId="259"/>
            <ac:spMk id="85" creationId="{A4EA60EB-B69A-447F-BB05-6F730CE51FE3}"/>
          </ac:spMkLst>
        </pc:spChg>
        <pc:spChg chg="del">
          <ac:chgData name="andres rendo sanchez" userId="1d3ea28edc38020e" providerId="LiveId" clId="{0BABF5D2-8397-4DF5-B169-2778124F8BBE}" dt="2022-07-27T05:33:26.963" v="2151" actId="478"/>
          <ac:spMkLst>
            <pc:docMk/>
            <pc:sldMk cId="3264064247" sldId="259"/>
            <ac:spMk id="86" creationId="{2385CA27-C79C-4CAB-916C-887225B59B4E}"/>
          </ac:spMkLst>
        </pc:spChg>
        <pc:spChg chg="del">
          <ac:chgData name="andres rendo sanchez" userId="1d3ea28edc38020e" providerId="LiveId" clId="{0BABF5D2-8397-4DF5-B169-2778124F8BBE}" dt="2022-07-27T05:33:21.412" v="2148" actId="478"/>
          <ac:spMkLst>
            <pc:docMk/>
            <pc:sldMk cId="3264064247" sldId="259"/>
            <ac:spMk id="87" creationId="{E9462859-3726-4897-82C1-064CC82B490A}"/>
          </ac:spMkLst>
        </pc:spChg>
        <pc:spChg chg="del">
          <ac:chgData name="andres rendo sanchez" userId="1d3ea28edc38020e" providerId="LiveId" clId="{0BABF5D2-8397-4DF5-B169-2778124F8BBE}" dt="2022-07-27T05:33:06.808" v="2144" actId="478"/>
          <ac:spMkLst>
            <pc:docMk/>
            <pc:sldMk cId="3264064247" sldId="259"/>
            <ac:spMk id="88" creationId="{678BB99F-00B8-45E8-B410-73BE1848C071}"/>
          </ac:spMkLst>
        </pc:spChg>
        <pc:cxnChg chg="mod">
          <ac:chgData name="andres rendo sanchez" userId="1d3ea28edc38020e" providerId="LiveId" clId="{0BABF5D2-8397-4DF5-B169-2778124F8BBE}" dt="2022-07-27T05:34:47.213" v="2156" actId="1076"/>
          <ac:cxnSpMkLst>
            <pc:docMk/>
            <pc:sldMk cId="3264064247" sldId="259"/>
            <ac:cxnSpMk id="100" creationId="{466A5381-C5C5-4929-819D-58E93DD737B3}"/>
          </ac:cxnSpMkLst>
        </pc:cxnChg>
        <pc:cxnChg chg="mod">
          <ac:chgData name="andres rendo sanchez" userId="1d3ea28edc38020e" providerId="LiveId" clId="{0BABF5D2-8397-4DF5-B169-2778124F8BBE}" dt="2022-07-27T05:34:47.213" v="2156" actId="1076"/>
          <ac:cxnSpMkLst>
            <pc:docMk/>
            <pc:sldMk cId="3264064247" sldId="259"/>
            <ac:cxnSpMk id="102" creationId="{E2D21EE2-D070-4DA0-A1AD-9C1E88D9194D}"/>
          </ac:cxnSpMkLst>
        </pc:cxnChg>
        <pc:cxnChg chg="mod">
          <ac:chgData name="andres rendo sanchez" userId="1d3ea28edc38020e" providerId="LiveId" clId="{0BABF5D2-8397-4DF5-B169-2778124F8BBE}" dt="2022-07-27T05:34:47.213" v="2156" actId="1076"/>
          <ac:cxnSpMkLst>
            <pc:docMk/>
            <pc:sldMk cId="3264064247" sldId="259"/>
            <ac:cxnSpMk id="103" creationId="{32F3A4D7-B84F-42D6-A659-74286E20AFCF}"/>
          </ac:cxnSpMkLst>
        </pc:cxnChg>
      </pc:sldChg>
    </pc:docChg>
  </pc:docChgLst>
  <pc:docChgLst>
    <pc:chgData name="andres rendo sanchez" userId="1d3ea28edc38020e" providerId="LiveId" clId="{84BC0E50-2ED7-4314-A922-64786E9B0B40}"/>
    <pc:docChg chg="undo custSel addSld delSld modSld sldOrd">
      <pc:chgData name="andres rendo sanchez" userId="1d3ea28edc38020e" providerId="LiveId" clId="{84BC0E50-2ED7-4314-A922-64786E9B0B40}" dt="2022-08-30T21:50:39.841" v="1685" actId="14100"/>
      <pc:docMkLst>
        <pc:docMk/>
      </pc:docMkLst>
      <pc:sldChg chg="addSp modSp mod">
        <pc:chgData name="andres rendo sanchez" userId="1d3ea28edc38020e" providerId="LiveId" clId="{84BC0E50-2ED7-4314-A922-64786E9B0B40}" dt="2022-08-30T21:50:39.841" v="1685" actId="14100"/>
        <pc:sldMkLst>
          <pc:docMk/>
          <pc:sldMk cId="4212972582" sldId="258"/>
        </pc:sldMkLst>
        <pc:spChg chg="add mod">
          <ac:chgData name="andres rendo sanchez" userId="1d3ea28edc38020e" providerId="LiveId" clId="{84BC0E50-2ED7-4314-A922-64786E9B0B40}" dt="2022-08-30T21:50:39.841" v="1685" actId="14100"/>
          <ac:spMkLst>
            <pc:docMk/>
            <pc:sldMk cId="4212972582" sldId="258"/>
            <ac:spMk id="41" creationId="{49063B4C-4416-4A5D-8450-EC592072BBCA}"/>
          </ac:spMkLst>
        </pc:spChg>
      </pc:sldChg>
      <pc:sldChg chg="modSp mod ord">
        <pc:chgData name="andres rendo sanchez" userId="1d3ea28edc38020e" providerId="LiveId" clId="{84BC0E50-2ED7-4314-A922-64786E9B0B40}" dt="2022-08-29T17:20:14.122" v="11" actId="20577"/>
        <pc:sldMkLst>
          <pc:docMk/>
          <pc:sldMk cId="3264064247" sldId="259"/>
        </pc:sldMkLst>
        <pc:spChg chg="mod">
          <ac:chgData name="andres rendo sanchez" userId="1d3ea28edc38020e" providerId="LiveId" clId="{84BC0E50-2ED7-4314-A922-64786E9B0B40}" dt="2022-08-29T17:20:14.122" v="11" actId="20577"/>
          <ac:spMkLst>
            <pc:docMk/>
            <pc:sldMk cId="3264064247" sldId="259"/>
            <ac:spMk id="19" creationId="{21C604EF-32A3-42D7-8586-5D643B7D12C1}"/>
          </ac:spMkLst>
        </pc:spChg>
      </pc:sldChg>
      <pc:sldChg chg="addSp delSp modSp add mod">
        <pc:chgData name="andres rendo sanchez" userId="1d3ea28edc38020e" providerId="LiveId" clId="{84BC0E50-2ED7-4314-A922-64786E9B0B40}" dt="2022-08-29T22:55:32.944" v="1127" actId="1076"/>
        <pc:sldMkLst>
          <pc:docMk/>
          <pc:sldMk cId="237300348" sldId="260"/>
        </pc:sldMkLst>
        <pc:spChg chg="mod">
          <ac:chgData name="andres rendo sanchez" userId="1d3ea28edc38020e" providerId="LiveId" clId="{84BC0E50-2ED7-4314-A922-64786E9B0B40}" dt="2022-08-29T17:25:44.605" v="161" actId="1076"/>
          <ac:spMkLst>
            <pc:docMk/>
            <pc:sldMk cId="237300348" sldId="260"/>
            <ac:spMk id="19" creationId="{21C604EF-32A3-42D7-8586-5D643B7D12C1}"/>
          </ac:spMkLst>
        </pc:spChg>
        <pc:spChg chg="mod">
          <ac:chgData name="andres rendo sanchez" userId="1d3ea28edc38020e" providerId="LiveId" clId="{84BC0E50-2ED7-4314-A922-64786E9B0B40}" dt="2022-08-29T18:03:46.013" v="405" actId="1076"/>
          <ac:spMkLst>
            <pc:docMk/>
            <pc:sldMk cId="237300348" sldId="260"/>
            <ac:spMk id="21" creationId="{15CEA15C-8C59-4D2F-8040-B72EEAE6FB4A}"/>
          </ac:spMkLst>
        </pc:spChg>
        <pc:spChg chg="mod">
          <ac:chgData name="andres rendo sanchez" userId="1d3ea28edc38020e" providerId="LiveId" clId="{84BC0E50-2ED7-4314-A922-64786E9B0B40}" dt="2022-08-29T18:02:38.598" v="398" actId="1076"/>
          <ac:spMkLst>
            <pc:docMk/>
            <pc:sldMk cId="237300348" sldId="260"/>
            <ac:spMk id="23" creationId="{B1D13964-3BCA-4613-8A6D-5CEC7CC35B3B}"/>
          </ac:spMkLst>
        </pc:spChg>
        <pc:spChg chg="mod">
          <ac:chgData name="andres rendo sanchez" userId="1d3ea28edc38020e" providerId="LiveId" clId="{84BC0E50-2ED7-4314-A922-64786E9B0B40}" dt="2022-08-29T18:02:10.577" v="396" actId="1076"/>
          <ac:spMkLst>
            <pc:docMk/>
            <pc:sldMk cId="237300348" sldId="260"/>
            <ac:spMk id="24" creationId="{E229E048-A3A7-4692-842F-3C90638B8575}"/>
          </ac:spMkLst>
        </pc:spChg>
        <pc:spChg chg="mod">
          <ac:chgData name="andres rendo sanchez" userId="1d3ea28edc38020e" providerId="LiveId" clId="{84BC0E50-2ED7-4314-A922-64786E9B0B40}" dt="2022-08-29T18:02:10.577" v="396" actId="1076"/>
          <ac:spMkLst>
            <pc:docMk/>
            <pc:sldMk cId="237300348" sldId="260"/>
            <ac:spMk id="25" creationId="{A02A68C5-2481-443C-9339-71AFFFE8B3C6}"/>
          </ac:spMkLst>
        </pc:spChg>
        <pc:spChg chg="mod">
          <ac:chgData name="andres rendo sanchez" userId="1d3ea28edc38020e" providerId="LiveId" clId="{84BC0E50-2ED7-4314-A922-64786E9B0B40}" dt="2022-08-29T17:24:18.436" v="136" actId="1076"/>
          <ac:spMkLst>
            <pc:docMk/>
            <pc:sldMk cId="237300348" sldId="260"/>
            <ac:spMk id="26" creationId="{6CC65D6C-DD16-4338-8CA6-BFA0B65035D7}"/>
          </ac:spMkLst>
        </pc:spChg>
        <pc:spChg chg="mod">
          <ac:chgData name="andres rendo sanchez" userId="1d3ea28edc38020e" providerId="LiveId" clId="{84BC0E50-2ED7-4314-A922-64786E9B0B40}" dt="2022-08-29T17:24:18.436" v="136" actId="1076"/>
          <ac:spMkLst>
            <pc:docMk/>
            <pc:sldMk cId="237300348" sldId="260"/>
            <ac:spMk id="27" creationId="{0FA8CCAE-6C83-4256-B2BA-18AE94FC1DE0}"/>
          </ac:spMkLst>
        </pc:spChg>
        <pc:spChg chg="mod">
          <ac:chgData name="andres rendo sanchez" userId="1d3ea28edc38020e" providerId="LiveId" clId="{84BC0E50-2ED7-4314-A922-64786E9B0B40}" dt="2022-08-29T17:24:18.436" v="136" actId="1076"/>
          <ac:spMkLst>
            <pc:docMk/>
            <pc:sldMk cId="237300348" sldId="260"/>
            <ac:spMk id="28" creationId="{D9B98AB0-A449-4332-82F4-94318C473B83}"/>
          </ac:spMkLst>
        </pc:spChg>
        <pc:spChg chg="mod">
          <ac:chgData name="andres rendo sanchez" userId="1d3ea28edc38020e" providerId="LiveId" clId="{84BC0E50-2ED7-4314-A922-64786E9B0B40}" dt="2022-08-29T17:24:18.436" v="136" actId="1076"/>
          <ac:spMkLst>
            <pc:docMk/>
            <pc:sldMk cId="237300348" sldId="260"/>
            <ac:spMk id="29" creationId="{743439A9-C933-477D-A966-F21E29691839}"/>
          </ac:spMkLst>
        </pc:spChg>
        <pc:spChg chg="mod">
          <ac:chgData name="andres rendo sanchez" userId="1d3ea28edc38020e" providerId="LiveId" clId="{84BC0E50-2ED7-4314-A922-64786E9B0B40}" dt="2022-08-29T17:24:18.436" v="136" actId="1076"/>
          <ac:spMkLst>
            <pc:docMk/>
            <pc:sldMk cId="237300348" sldId="260"/>
            <ac:spMk id="30" creationId="{F8066417-8A57-4907-85EC-A2494CB96202}"/>
          </ac:spMkLst>
        </pc:spChg>
        <pc:spChg chg="mod">
          <ac:chgData name="andres rendo sanchez" userId="1d3ea28edc38020e" providerId="LiveId" clId="{84BC0E50-2ED7-4314-A922-64786E9B0B40}" dt="2022-08-29T17:24:18.436" v="136" actId="1076"/>
          <ac:spMkLst>
            <pc:docMk/>
            <pc:sldMk cId="237300348" sldId="260"/>
            <ac:spMk id="31" creationId="{E0BA9528-74CE-4286-A8E3-697EED90FF57}"/>
          </ac:spMkLst>
        </pc:spChg>
        <pc:spChg chg="mod">
          <ac:chgData name="andres rendo sanchez" userId="1d3ea28edc38020e" providerId="LiveId" clId="{84BC0E50-2ED7-4314-A922-64786E9B0B40}" dt="2022-08-29T22:55:32.944" v="1127" actId="1076"/>
          <ac:spMkLst>
            <pc:docMk/>
            <pc:sldMk cId="237300348" sldId="260"/>
            <ac:spMk id="32" creationId="{05E740D1-0BDB-44A7-8B44-8DBC24EE1D85}"/>
          </ac:spMkLst>
        </pc:spChg>
        <pc:spChg chg="mod">
          <ac:chgData name="andres rendo sanchez" userId="1d3ea28edc38020e" providerId="LiveId" clId="{84BC0E50-2ED7-4314-A922-64786E9B0B40}" dt="2022-08-29T22:25:05.835" v="766" actId="1076"/>
          <ac:spMkLst>
            <pc:docMk/>
            <pc:sldMk cId="237300348" sldId="260"/>
            <ac:spMk id="33" creationId="{CACBECA8-5F46-4129-B680-BEB24114797F}"/>
          </ac:spMkLst>
        </pc:spChg>
        <pc:spChg chg="mod">
          <ac:chgData name="andres rendo sanchez" userId="1d3ea28edc38020e" providerId="LiveId" clId="{84BC0E50-2ED7-4314-A922-64786E9B0B40}" dt="2022-08-29T18:03:46.013" v="405" actId="1076"/>
          <ac:spMkLst>
            <pc:docMk/>
            <pc:sldMk cId="237300348" sldId="260"/>
            <ac:spMk id="34" creationId="{E13E0FEE-D99C-4128-A8A5-2BAB37F5792E}"/>
          </ac:spMkLst>
        </pc:spChg>
        <pc:spChg chg="mod">
          <ac:chgData name="andres rendo sanchez" userId="1d3ea28edc38020e" providerId="LiveId" clId="{84BC0E50-2ED7-4314-A922-64786E9B0B40}" dt="2022-08-29T17:29:37.417" v="267" actId="1076"/>
          <ac:spMkLst>
            <pc:docMk/>
            <pc:sldMk cId="237300348" sldId="260"/>
            <ac:spMk id="38" creationId="{C279CECB-1EDC-438D-9185-931432BCF481}"/>
          </ac:spMkLst>
        </pc:spChg>
        <pc:spChg chg="mod">
          <ac:chgData name="andres rendo sanchez" userId="1d3ea28edc38020e" providerId="LiveId" clId="{84BC0E50-2ED7-4314-A922-64786E9B0B40}" dt="2022-08-29T22:28:26.246" v="1058" actId="1076"/>
          <ac:spMkLst>
            <pc:docMk/>
            <pc:sldMk cId="237300348" sldId="260"/>
            <ac:spMk id="39" creationId="{2CB94B78-8474-4734-90FF-F961C0C4BA14}"/>
          </ac:spMkLst>
        </pc:spChg>
        <pc:spChg chg="add mod">
          <ac:chgData name="andres rendo sanchez" userId="1d3ea28edc38020e" providerId="LiveId" clId="{84BC0E50-2ED7-4314-A922-64786E9B0B40}" dt="2022-08-29T18:01:24.840" v="391" actId="20577"/>
          <ac:spMkLst>
            <pc:docMk/>
            <pc:sldMk cId="237300348" sldId="260"/>
            <ac:spMk id="42" creationId="{2D658E07-7470-4D68-9548-02C2BF32BCBC}"/>
          </ac:spMkLst>
        </pc:spChg>
        <pc:spChg chg="add mod">
          <ac:chgData name="andres rendo sanchez" userId="1d3ea28edc38020e" providerId="LiveId" clId="{84BC0E50-2ED7-4314-A922-64786E9B0B40}" dt="2022-08-29T18:07:56.150" v="509" actId="20577"/>
          <ac:spMkLst>
            <pc:docMk/>
            <pc:sldMk cId="237300348" sldId="260"/>
            <ac:spMk id="43" creationId="{CDBB775B-F7F5-4A26-933E-A9F77D37FA06}"/>
          </ac:spMkLst>
        </pc:spChg>
        <pc:spChg chg="mod">
          <ac:chgData name="andres rendo sanchez" userId="1d3ea28edc38020e" providerId="LiveId" clId="{84BC0E50-2ED7-4314-A922-64786E9B0B40}" dt="2022-08-29T18:03:02.355" v="401" actId="14100"/>
          <ac:spMkLst>
            <pc:docMk/>
            <pc:sldMk cId="237300348" sldId="260"/>
            <ac:spMk id="44" creationId="{F6A15D27-55EF-4B7C-9370-681310EE8A5B}"/>
          </ac:spMkLst>
        </pc:spChg>
        <pc:spChg chg="add mod">
          <ac:chgData name="andres rendo sanchez" userId="1d3ea28edc38020e" providerId="LiveId" clId="{84BC0E50-2ED7-4314-A922-64786E9B0B40}" dt="2022-08-29T22:23:06.536" v="607" actId="20577"/>
          <ac:spMkLst>
            <pc:docMk/>
            <pc:sldMk cId="237300348" sldId="260"/>
            <ac:spMk id="45" creationId="{CD4D30F4-4D69-4B8F-8A73-C2741C1B4FFF}"/>
          </ac:spMkLst>
        </pc:spChg>
        <pc:spChg chg="add mod">
          <ac:chgData name="andres rendo sanchez" userId="1d3ea28edc38020e" providerId="LiveId" clId="{84BC0E50-2ED7-4314-A922-64786E9B0B40}" dt="2022-08-29T22:24:07.083" v="675" actId="688"/>
          <ac:spMkLst>
            <pc:docMk/>
            <pc:sldMk cId="237300348" sldId="260"/>
            <ac:spMk id="46" creationId="{06D33436-30CF-4033-A3BC-85DC5834AABD}"/>
          </ac:spMkLst>
        </pc:spChg>
        <pc:spChg chg="mod">
          <ac:chgData name="andres rendo sanchez" userId="1d3ea28edc38020e" providerId="LiveId" clId="{84BC0E50-2ED7-4314-A922-64786E9B0B40}" dt="2022-08-29T18:06:14.278" v="412" actId="1076"/>
          <ac:spMkLst>
            <pc:docMk/>
            <pc:sldMk cId="237300348" sldId="260"/>
            <ac:spMk id="47" creationId="{5DDDBBBB-7E02-4C12-84C5-232F2631CD7F}"/>
          </ac:spMkLst>
        </pc:spChg>
        <pc:spChg chg="add mod">
          <ac:chgData name="andres rendo sanchez" userId="1d3ea28edc38020e" providerId="LiveId" clId="{84BC0E50-2ED7-4314-A922-64786E9B0B40}" dt="2022-08-29T22:24:55.887" v="764" actId="14100"/>
          <ac:spMkLst>
            <pc:docMk/>
            <pc:sldMk cId="237300348" sldId="260"/>
            <ac:spMk id="48" creationId="{43C603A1-0367-491A-B59B-824B9ED8D0DC}"/>
          </ac:spMkLst>
        </pc:spChg>
        <pc:spChg chg="add mod">
          <ac:chgData name="andres rendo sanchez" userId="1d3ea28edc38020e" providerId="LiveId" clId="{84BC0E50-2ED7-4314-A922-64786E9B0B40}" dt="2022-08-29T22:55:12.553" v="1125" actId="20577"/>
          <ac:spMkLst>
            <pc:docMk/>
            <pc:sldMk cId="237300348" sldId="260"/>
            <ac:spMk id="49" creationId="{DB25E5F7-77A6-42F7-B707-01BB6E6EB064}"/>
          </ac:spMkLst>
        </pc:spChg>
        <pc:spChg chg="add del mod">
          <ac:chgData name="andres rendo sanchez" userId="1d3ea28edc38020e" providerId="LiveId" clId="{84BC0E50-2ED7-4314-A922-64786E9B0B40}" dt="2022-08-29T18:03:07.959" v="402" actId="1076"/>
          <ac:spMkLst>
            <pc:docMk/>
            <pc:sldMk cId="237300348" sldId="260"/>
            <ac:spMk id="59" creationId="{AD6BEECD-6C54-4FE6-BC3D-D2E19EF3D067}"/>
          </ac:spMkLst>
        </pc:spChg>
        <pc:spChg chg="mod">
          <ac:chgData name="andres rendo sanchez" userId="1d3ea28edc38020e" providerId="LiveId" clId="{84BC0E50-2ED7-4314-A922-64786E9B0B40}" dt="2022-08-29T18:02:38.598" v="398" actId="1076"/>
          <ac:spMkLst>
            <pc:docMk/>
            <pc:sldMk cId="237300348" sldId="260"/>
            <ac:spMk id="67" creationId="{FFF0F8C4-893C-4980-A2D5-6FD5020B095A}"/>
          </ac:spMkLst>
        </pc:spChg>
        <pc:spChg chg="mod">
          <ac:chgData name="andres rendo sanchez" userId="1d3ea28edc38020e" providerId="LiveId" clId="{84BC0E50-2ED7-4314-A922-64786E9B0B40}" dt="2022-08-29T22:25:03.717" v="765" actId="1076"/>
          <ac:spMkLst>
            <pc:docMk/>
            <pc:sldMk cId="237300348" sldId="260"/>
            <ac:spMk id="72" creationId="{D8407575-5130-4612-BDE2-BE8050D259FE}"/>
          </ac:spMkLst>
        </pc:spChg>
        <pc:spChg chg="mod">
          <ac:chgData name="andres rendo sanchez" userId="1d3ea28edc38020e" providerId="LiveId" clId="{84BC0E50-2ED7-4314-A922-64786E9B0B40}" dt="2022-08-29T18:02:38.598" v="398" actId="1076"/>
          <ac:spMkLst>
            <pc:docMk/>
            <pc:sldMk cId="237300348" sldId="260"/>
            <ac:spMk id="73" creationId="{41722B55-3B41-4679-B22E-F402E21CC918}"/>
          </ac:spMkLst>
        </pc:spChg>
        <pc:spChg chg="mod">
          <ac:chgData name="andres rendo sanchez" userId="1d3ea28edc38020e" providerId="LiveId" clId="{84BC0E50-2ED7-4314-A922-64786E9B0B40}" dt="2022-08-29T18:03:46.013" v="405" actId="1076"/>
          <ac:spMkLst>
            <pc:docMk/>
            <pc:sldMk cId="237300348" sldId="260"/>
            <ac:spMk id="74" creationId="{0AEF3CBC-1D60-4C82-89A5-4BDE6578EC45}"/>
          </ac:spMkLst>
        </pc:spChg>
        <pc:spChg chg="mod">
          <ac:chgData name="andres rendo sanchez" userId="1d3ea28edc38020e" providerId="LiveId" clId="{84BC0E50-2ED7-4314-A922-64786E9B0B40}" dt="2022-08-29T18:03:57.329" v="408" actId="1076"/>
          <ac:spMkLst>
            <pc:docMk/>
            <pc:sldMk cId="237300348" sldId="260"/>
            <ac:spMk id="75" creationId="{A857785D-AABF-4846-9582-1B8C88F8FF04}"/>
          </ac:spMkLst>
        </pc:spChg>
        <pc:spChg chg="mod">
          <ac:chgData name="andres rendo sanchez" userId="1d3ea28edc38020e" providerId="LiveId" clId="{84BC0E50-2ED7-4314-A922-64786E9B0B40}" dt="2022-08-29T18:03:57.329" v="408" actId="1076"/>
          <ac:spMkLst>
            <pc:docMk/>
            <pc:sldMk cId="237300348" sldId="260"/>
            <ac:spMk id="77" creationId="{E6D5D836-246F-45CE-97AC-BB2F0E765D51}"/>
          </ac:spMkLst>
        </pc:spChg>
        <pc:spChg chg="mod">
          <ac:chgData name="andres rendo sanchez" userId="1d3ea28edc38020e" providerId="LiveId" clId="{84BC0E50-2ED7-4314-A922-64786E9B0B40}" dt="2022-08-29T18:03:57.329" v="408" actId="1076"/>
          <ac:spMkLst>
            <pc:docMk/>
            <pc:sldMk cId="237300348" sldId="260"/>
            <ac:spMk id="78" creationId="{B1DCA6D7-E163-45F3-9917-B7115AFFCEC0}"/>
          </ac:spMkLst>
        </pc:spChg>
        <pc:spChg chg="mod">
          <ac:chgData name="andres rendo sanchez" userId="1d3ea28edc38020e" providerId="LiveId" clId="{84BC0E50-2ED7-4314-A922-64786E9B0B40}" dt="2022-08-29T18:03:57.329" v="408" actId="1076"/>
          <ac:spMkLst>
            <pc:docMk/>
            <pc:sldMk cId="237300348" sldId="260"/>
            <ac:spMk id="79" creationId="{25C06FFD-33B3-4F22-913D-E7845E354C03}"/>
          </ac:spMkLst>
        </pc:spChg>
        <pc:spChg chg="mod">
          <ac:chgData name="andres rendo sanchez" userId="1d3ea28edc38020e" providerId="LiveId" clId="{84BC0E50-2ED7-4314-A922-64786E9B0B40}" dt="2022-08-29T17:28:31.599" v="252" actId="1076"/>
          <ac:spMkLst>
            <pc:docMk/>
            <pc:sldMk cId="237300348" sldId="260"/>
            <ac:spMk id="84" creationId="{C499105C-0DC2-4A15-BC3F-56290F998E4C}"/>
          </ac:spMkLst>
        </pc:spChg>
        <pc:spChg chg="mod">
          <ac:chgData name="andres rendo sanchez" userId="1d3ea28edc38020e" providerId="LiveId" clId="{84BC0E50-2ED7-4314-A922-64786E9B0B40}" dt="2022-08-29T22:55:28.274" v="1126" actId="1076"/>
          <ac:spMkLst>
            <pc:docMk/>
            <pc:sldMk cId="237300348" sldId="260"/>
            <ac:spMk id="85" creationId="{A4EA60EB-B69A-447F-BB05-6F730CE51FE3}"/>
          </ac:spMkLst>
        </pc:spChg>
        <pc:spChg chg="mod">
          <ac:chgData name="andres rendo sanchez" userId="1d3ea28edc38020e" providerId="LiveId" clId="{84BC0E50-2ED7-4314-A922-64786E9B0B40}" dt="2022-08-29T22:25:47.785" v="834" actId="20577"/>
          <ac:spMkLst>
            <pc:docMk/>
            <pc:sldMk cId="237300348" sldId="260"/>
            <ac:spMk id="86" creationId="{2385CA27-C79C-4CAB-916C-887225B59B4E}"/>
          </ac:spMkLst>
        </pc:spChg>
        <pc:spChg chg="mod">
          <ac:chgData name="andres rendo sanchez" userId="1d3ea28edc38020e" providerId="LiveId" clId="{84BC0E50-2ED7-4314-A922-64786E9B0B40}" dt="2022-08-29T22:27:13.762" v="987" actId="20577"/>
          <ac:spMkLst>
            <pc:docMk/>
            <pc:sldMk cId="237300348" sldId="260"/>
            <ac:spMk id="87" creationId="{E9462859-3726-4897-82C1-064CC82B490A}"/>
          </ac:spMkLst>
        </pc:spChg>
        <pc:spChg chg="mod">
          <ac:chgData name="andres rendo sanchez" userId="1d3ea28edc38020e" providerId="LiveId" clId="{84BC0E50-2ED7-4314-A922-64786E9B0B40}" dt="2022-08-29T22:28:34.670" v="1060" actId="115"/>
          <ac:spMkLst>
            <pc:docMk/>
            <pc:sldMk cId="237300348" sldId="260"/>
            <ac:spMk id="88" creationId="{678BB99F-00B8-45E8-B410-73BE1848C071}"/>
          </ac:spMkLst>
        </pc:spChg>
        <pc:cxnChg chg="mod">
          <ac:chgData name="andres rendo sanchez" userId="1d3ea28edc38020e" providerId="LiveId" clId="{84BC0E50-2ED7-4314-A922-64786E9B0B40}" dt="2022-08-29T18:02:45.723" v="399" actId="1076"/>
          <ac:cxnSpMkLst>
            <pc:docMk/>
            <pc:sldMk cId="237300348" sldId="260"/>
            <ac:cxnSpMk id="100" creationId="{466A5381-C5C5-4929-819D-58E93DD737B3}"/>
          </ac:cxnSpMkLst>
        </pc:cxnChg>
        <pc:cxnChg chg="mod">
          <ac:chgData name="andres rendo sanchez" userId="1d3ea28edc38020e" providerId="LiveId" clId="{84BC0E50-2ED7-4314-A922-64786E9B0B40}" dt="2022-08-29T18:03:46.013" v="405" actId="1076"/>
          <ac:cxnSpMkLst>
            <pc:docMk/>
            <pc:sldMk cId="237300348" sldId="260"/>
            <ac:cxnSpMk id="102" creationId="{E2D21EE2-D070-4DA0-A1AD-9C1E88D9194D}"/>
          </ac:cxnSpMkLst>
        </pc:cxnChg>
        <pc:cxnChg chg="mod">
          <ac:chgData name="andres rendo sanchez" userId="1d3ea28edc38020e" providerId="LiveId" clId="{84BC0E50-2ED7-4314-A922-64786E9B0B40}" dt="2022-08-29T18:02:38.598" v="398" actId="1076"/>
          <ac:cxnSpMkLst>
            <pc:docMk/>
            <pc:sldMk cId="237300348" sldId="260"/>
            <ac:cxnSpMk id="103" creationId="{32F3A4D7-B84F-42D6-A659-74286E20AFCF}"/>
          </ac:cxnSpMkLst>
        </pc:cxnChg>
      </pc:sldChg>
      <pc:sldChg chg="add del">
        <pc:chgData name="andres rendo sanchez" userId="1d3ea28edc38020e" providerId="LiveId" clId="{84BC0E50-2ED7-4314-A922-64786E9B0B40}" dt="2022-08-29T17:19:40.770" v="1" actId="2890"/>
        <pc:sldMkLst>
          <pc:docMk/>
          <pc:sldMk cId="3275757262" sldId="260"/>
        </pc:sldMkLst>
      </pc:sldChg>
      <pc:sldChg chg="addSp modSp add mod ord">
        <pc:chgData name="andres rendo sanchez" userId="1d3ea28edc38020e" providerId="LiveId" clId="{84BC0E50-2ED7-4314-A922-64786E9B0B40}" dt="2022-08-29T22:58:10.544" v="1595" actId="20577"/>
        <pc:sldMkLst>
          <pc:docMk/>
          <pc:sldMk cId="223271096" sldId="261"/>
        </pc:sldMkLst>
        <pc:spChg chg="add mod">
          <ac:chgData name="andres rendo sanchez" userId="1d3ea28edc38020e" providerId="LiveId" clId="{84BC0E50-2ED7-4314-A922-64786E9B0B40}" dt="2022-08-29T22:56:55.114" v="1194" actId="20577"/>
          <ac:spMkLst>
            <pc:docMk/>
            <pc:sldMk cId="223271096" sldId="261"/>
            <ac:spMk id="18" creationId="{4A74416F-5992-4A9D-B271-5C7E4D6BDEBA}"/>
          </ac:spMkLst>
        </pc:spChg>
        <pc:spChg chg="mod">
          <ac:chgData name="andres rendo sanchez" userId="1d3ea28edc38020e" providerId="LiveId" clId="{84BC0E50-2ED7-4314-A922-64786E9B0B40}" dt="2022-08-29T22:56:06.887" v="1133" actId="20577"/>
          <ac:spMkLst>
            <pc:docMk/>
            <pc:sldMk cId="223271096" sldId="261"/>
            <ac:spMk id="19" creationId="{21C604EF-32A3-42D7-8586-5D643B7D12C1}"/>
          </ac:spMkLst>
        </pc:spChg>
        <pc:spChg chg="add mod">
          <ac:chgData name="andres rendo sanchez" userId="1d3ea28edc38020e" providerId="LiveId" clId="{84BC0E50-2ED7-4314-A922-64786E9B0B40}" dt="2022-08-29T22:58:10.544" v="1595" actId="20577"/>
          <ac:spMkLst>
            <pc:docMk/>
            <pc:sldMk cId="223271096" sldId="261"/>
            <ac:spMk id="20" creationId="{E77959B6-C6C7-4F4A-9F8F-23E6A05E422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id="{EB6F786D-919B-4EF5-BD44-C01ABFF51C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C3CE706-A491-407B-8A3C-1E1B38E3BE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AE214F6-8850-4C2E-B71B-D6E20D3369D3}" type="datetime1">
              <a:rPr lang="es-ES" smtClean="0"/>
              <a:t>28/01/2024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9EB2EC7-06AC-483D-9F0F-8513034635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77165677-A8C6-4167-BD6B-72F4BE86DE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D49346E-4525-4E9D-8817-A0F329044F3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8088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5AC6CDB-6FE1-482B-A31F-982668434192}" type="datetime1">
              <a:rPr lang="es-ES" noProof="0" smtClean="0"/>
              <a:t>28/01/2024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A180B81-AA4E-4B75-A7A4-FD12E7A9A81B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5162896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A180B81-AA4E-4B75-A7A4-FD12E7A9A81B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554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A180B81-AA4E-4B75-A7A4-FD12E7A9A81B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6122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fld id="{27200F05-089B-485A-AC46-E186880D5A03}" type="datetime1">
              <a:rPr lang="es-ES" noProof="0" smtClean="0"/>
              <a:t>28/01/2024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09596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F8C05D-39B3-43A7-A947-B99C0ED51F26}" type="datetime1">
              <a:rPr lang="es-ES" noProof="0" smtClean="0"/>
              <a:t>28/01/2024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63697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AC2A445-B3A9-48E7-A5B1-B1C19FFFA3B4}" type="datetime1">
              <a:rPr lang="es-ES" noProof="0" smtClean="0"/>
              <a:t>28/01/2024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  <p:cxnSp>
        <p:nvCxnSpPr>
          <p:cNvPr id="7" name="Conector recto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1571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9BE068-CDF6-48D3-B48B-DF843D382DCB}" type="datetime1">
              <a:rPr lang="es-ES" noProof="0" smtClean="0"/>
              <a:t>28/01/2024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88002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la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b="0" spc="200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FA6738E-0EFB-4750-939F-97B1754B20BF}" type="datetime1">
              <a:rPr lang="es-ES" noProof="0" smtClean="0"/>
              <a:t>28/01/2024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  <p:cxnSp>
        <p:nvCxnSpPr>
          <p:cNvPr id="12" name="Conector recto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38330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8E5C28-CBC5-4301-B1B7-1337FD20FAB9}" type="datetime1">
              <a:rPr lang="es-ES" noProof="0" smtClean="0"/>
              <a:t>28/01/2024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5805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1EECD1-E529-4777-8A7B-D4FF878928E5}" type="datetime1">
              <a:rPr lang="es-ES" noProof="0" smtClean="0"/>
              <a:t>28/01/2024</a:t>
            </a:fld>
            <a:endParaRPr lang="es-ES" noProof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85274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662C9D-77FF-4C50-BCA8-132DDA07B906}" type="datetime1">
              <a:rPr lang="es-ES" noProof="0" smtClean="0"/>
              <a:t>28/01/2024</a:t>
            </a:fld>
            <a:endParaRPr lang="es-ES" noProof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57086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226879-6298-4DBC-B0EB-BCA55888BF77}" type="datetime1">
              <a:rPr lang="es-ES" noProof="0" smtClean="0"/>
              <a:t>28/01/2024</a:t>
            </a:fld>
            <a:endParaRPr lang="es-ES" noProof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2258246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 rtlCol="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AA72F3-6A62-4914-8048-D8A5AA877857}" type="datetime1">
              <a:rPr lang="es-ES" noProof="0" smtClean="0"/>
              <a:t>28/01/2024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696370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72469B-0FED-4BD6-925D-AFFA5BC5013B}" type="datetime1">
              <a:rPr lang="es-ES" noProof="0" smtClean="0"/>
              <a:t>28/01/2024</a:t>
            </a:fld>
            <a:endParaRPr lang="es-ES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  <p:cxnSp>
        <p:nvCxnSpPr>
          <p:cNvPr id="8" name="Conector recto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94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22A9F59E-8806-4E71-B0DE-422009ED0877}" type="datetime1">
              <a:rPr lang="es-ES" noProof="0" smtClean="0"/>
              <a:t>28/01/2024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7966EA62-41C5-4F9A-A915-5B0BC739C923}" type="slidenum">
              <a:rPr lang="es-ES" noProof="0" smtClean="0"/>
              <a:t>‹Nº›</a:t>
            </a:fld>
            <a:endParaRPr lang="es-ES" noProof="0"/>
          </a:p>
        </p:txBody>
      </p:sp>
      <p:cxnSp>
        <p:nvCxnSpPr>
          <p:cNvPr id="8" name="Conector recto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06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4" r:id="rId1"/>
    <p:sldLayoutId id="2147484495" r:id="rId2"/>
    <p:sldLayoutId id="2147484496" r:id="rId3"/>
    <p:sldLayoutId id="2147484497" r:id="rId4"/>
    <p:sldLayoutId id="2147484498" r:id="rId5"/>
    <p:sldLayoutId id="2147484499" r:id="rId6"/>
    <p:sldLayoutId id="2147484500" r:id="rId7"/>
    <p:sldLayoutId id="2147484501" r:id="rId8"/>
    <p:sldLayoutId id="2147484502" r:id="rId9"/>
    <p:sldLayoutId id="2147484503" r:id="rId10"/>
    <p:sldLayoutId id="2147484504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Conector recto 99">
            <a:extLst>
              <a:ext uri="{FF2B5EF4-FFF2-40B4-BE49-F238E27FC236}">
                <a16:creationId xmlns:a16="http://schemas.microsoft.com/office/drawing/2014/main" id="{466A5381-C5C5-4929-819D-58E93DD737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683193" y="3202403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101">
            <a:extLst>
              <a:ext uri="{FF2B5EF4-FFF2-40B4-BE49-F238E27FC236}">
                <a16:creationId xmlns:a16="http://schemas.microsoft.com/office/drawing/2014/main" id="{E2D21EE2-D070-4DA0-A1AD-9C1E88D91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002096" y="3193444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cto 102">
            <a:extLst>
              <a:ext uri="{FF2B5EF4-FFF2-40B4-BE49-F238E27FC236}">
                <a16:creationId xmlns:a16="http://schemas.microsoft.com/office/drawing/2014/main" id="{32F3A4D7-B84F-42D6-A659-74286E20A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150619" y="3210171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ángulo 18" descr="Jerarquía de nivel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3444141" y="76200"/>
            <a:ext cx="5124986" cy="640283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kern="1200" dirty="0">
                <a:latin typeface="+mj-lt"/>
              </a:rPr>
              <a:t>NUEVO MODELO OPERATIVO </a:t>
            </a:r>
            <a:r>
              <a:rPr lang="es-ES" sz="1300" b="1" dirty="0">
                <a:latin typeface="+mj-lt"/>
              </a:rPr>
              <a:t>VENTAS – OPERACIONES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400" b="1" dirty="0">
                <a:latin typeface="+mj-lt"/>
              </a:rPr>
              <a:t>2.0</a:t>
            </a:r>
          </a:p>
        </p:txBody>
      </p:sp>
      <p:sp>
        <p:nvSpPr>
          <p:cNvPr id="32" name="Rectángulo 31" descr="Subnivel de jerarquía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8217725" y="3871935"/>
            <a:ext cx="3727229" cy="342035"/>
          </a:xfrm>
          <a:prstGeom prst="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kern="1200" dirty="0">
                <a:solidFill>
                  <a:prstClr val="black"/>
                </a:solidFill>
                <a:latin typeface="+mj-lt"/>
              </a:rPr>
              <a:t> </a:t>
            </a:r>
            <a:r>
              <a:rPr lang="es-ES" sz="1300" dirty="0">
                <a:solidFill>
                  <a:prstClr val="black"/>
                </a:solidFill>
                <a:latin typeface="+mj-lt"/>
              </a:rPr>
              <a:t> </a:t>
            </a:r>
            <a:r>
              <a:rPr lang="es-ES" sz="1300" b="1" dirty="0">
                <a:solidFill>
                  <a:prstClr val="black"/>
                </a:solidFill>
                <a:latin typeface="+mj-lt"/>
              </a:rPr>
              <a:t>SUPPLY CHAIN  &amp; IT </a:t>
            </a:r>
          </a:p>
        </p:txBody>
      </p:sp>
      <p:sp>
        <p:nvSpPr>
          <p:cNvPr id="21" name="Rectángulo 20" descr="Elemento 1 del nivel de jerarquía 3">
            <a:extLst>
              <a:ext uri="{FF2B5EF4-FFF2-40B4-BE49-F238E27FC236}">
                <a16:creationId xmlns:a16="http://schemas.microsoft.com/office/drawing/2014/main" id="{15CEA15C-8C59-4D2F-8040-B72EEAE6FB4A}"/>
              </a:ext>
            </a:extLst>
          </p:cNvPr>
          <p:cNvSpPr/>
          <p:nvPr/>
        </p:nvSpPr>
        <p:spPr>
          <a:xfrm>
            <a:off x="4015842" y="3474099"/>
            <a:ext cx="1188000" cy="1074578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CHECK LIST </a:t>
            </a:r>
            <a:r>
              <a:rPr lang="es-ES" sz="1300" b="1" dirty="0">
                <a:solidFill>
                  <a:prstClr val="black"/>
                </a:solidFill>
                <a:latin typeface="+mj-lt"/>
              </a:rPr>
              <a:t>EXPRESS GERENCIA</a:t>
            </a:r>
            <a:endParaRPr lang="es-ES" sz="1300" kern="1200" dirty="0">
              <a:latin typeface="+mj-lt"/>
            </a:endParaRPr>
          </a:p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PILOTO</a:t>
            </a:r>
            <a:r>
              <a:rPr lang="es-ES" sz="1300" b="1" u="sng" dirty="0">
                <a:solidFill>
                  <a:schemeClr val="tx1"/>
                </a:solidFill>
                <a:latin typeface="+mj-lt"/>
              </a:rPr>
              <a:t> 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dirty="0">
              <a:solidFill>
                <a:prstClr val="black"/>
              </a:solidFill>
              <a:latin typeface="+mj-lt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3" name="Rectángulo 22" descr="Elemento 2 del nivel de jerarquía 3">
            <a:extLst>
              <a:ext uri="{FF2B5EF4-FFF2-40B4-BE49-F238E27FC236}">
                <a16:creationId xmlns:a16="http://schemas.microsoft.com/office/drawing/2014/main" id="{B1D13964-3BCA-4613-8A6D-5CEC7CC35B3B}"/>
              </a:ext>
            </a:extLst>
          </p:cNvPr>
          <p:cNvSpPr/>
          <p:nvPr/>
        </p:nvSpPr>
        <p:spPr>
          <a:xfrm>
            <a:off x="5282333" y="3486018"/>
            <a:ext cx="1188000" cy="1090499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prstClr val="black"/>
                </a:solidFill>
                <a:latin typeface="+mj-lt"/>
              </a:rPr>
              <a:t>LISTADO REPOSICION AUTOMÁTICO</a:t>
            </a:r>
          </a:p>
          <a:p>
            <a:pPr indent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PILOTO </a:t>
            </a:r>
            <a:r>
              <a:rPr lang="es-ES" sz="1300" b="1" u="sng" dirty="0">
                <a:solidFill>
                  <a:srgbClr val="FF0000"/>
                </a:solidFill>
                <a:latin typeface="+mj-lt"/>
              </a:rPr>
              <a:t>DURANDO</a:t>
            </a:r>
          </a:p>
        </p:txBody>
      </p:sp>
      <p:sp>
        <p:nvSpPr>
          <p:cNvPr id="33" name="Rectángulo 32" descr="Elemento 2 del nivel de jerarquía 3">
            <a:extLst>
              <a:ext uri="{FF2B5EF4-FFF2-40B4-BE49-F238E27FC236}">
                <a16:creationId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6544897" y="4758265"/>
            <a:ext cx="1188000" cy="1205264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INTIMO </a:t>
            </a:r>
          </a:p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dirty="0">
                <a:solidFill>
                  <a:prstClr val="black"/>
                </a:solidFill>
                <a:latin typeface="+mj-lt"/>
              </a:rPr>
              <a:t>WOMAN </a:t>
            </a:r>
          </a:p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300" b="1" dirty="0">
              <a:solidFill>
                <a:prstClr val="black"/>
              </a:solidFill>
              <a:latin typeface="+mj-lt"/>
            </a:endParaRPr>
          </a:p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PILOTO </a:t>
            </a:r>
            <a:endParaRPr lang="es-ES" sz="1300" u="sng" dirty="0">
              <a:solidFill>
                <a:schemeClr val="tx1"/>
              </a:solidFill>
            </a:endParaRPr>
          </a:p>
        </p:txBody>
      </p:sp>
      <p:sp>
        <p:nvSpPr>
          <p:cNvPr id="24" name="Rectángulo 23" descr="Elemento 3 de nivel de jerarquía 2">
            <a:extLst>
              <a:ext uri="{FF2B5EF4-FFF2-40B4-BE49-F238E27FC236}">
                <a16:creationId xmlns:a16="http://schemas.microsoft.com/office/drawing/2014/main" id="{E229E048-A3A7-4692-842F-3C90638B8575}"/>
              </a:ext>
            </a:extLst>
          </p:cNvPr>
          <p:cNvSpPr/>
          <p:nvPr/>
        </p:nvSpPr>
        <p:spPr>
          <a:xfrm>
            <a:off x="6544897" y="2301203"/>
            <a:ext cx="1188000" cy="900000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kern="1200" dirty="0">
                <a:solidFill>
                  <a:prstClr val="black"/>
                </a:solidFill>
                <a:ea typeface="+mn-ea"/>
                <a:cs typeface="+mn-cs"/>
              </a:rPr>
              <a:t>BACK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kern="1200" dirty="0">
                <a:solidFill>
                  <a:prstClr val="black"/>
                </a:solidFill>
                <a:ea typeface="+mn-ea"/>
                <a:cs typeface="+mn-cs"/>
              </a:rPr>
              <a:t> ACOMODO BODEGAS </a:t>
            </a:r>
          </a:p>
        </p:txBody>
      </p:sp>
      <p:sp>
        <p:nvSpPr>
          <p:cNvPr id="25" name="Rectángulo 24" descr="Elemento 3 del nivel de jerarquía 3">
            <a:extLst>
              <a:ext uri="{FF2B5EF4-FFF2-40B4-BE49-F238E27FC236}">
                <a16:creationId xmlns:a16="http://schemas.microsoft.com/office/drawing/2014/main" id="{A02A68C5-2481-443C-9339-71AFFFE8B3C6}"/>
              </a:ext>
            </a:extLst>
          </p:cNvPr>
          <p:cNvSpPr/>
          <p:nvPr/>
        </p:nvSpPr>
        <p:spPr>
          <a:xfrm>
            <a:off x="6544897" y="3456412"/>
            <a:ext cx="1188000" cy="1100024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SPORT</a:t>
            </a:r>
            <a:r>
              <a:rPr lang="es-ES" sz="1300" b="1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prstClr val="black"/>
                </a:solidFill>
                <a:latin typeface="+mj-lt"/>
              </a:rPr>
              <a:t>DAMA &amp; HOMBRE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b="1" dirty="0">
              <a:solidFill>
                <a:prstClr val="black"/>
              </a:solidFill>
              <a:latin typeface="+mj-lt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PILOTO  </a:t>
            </a:r>
            <a:endParaRPr lang="es-ES" sz="1300" b="0" u="sng" kern="12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6" name="Rectángulo 25" descr="Elemento 4 de nivel de jerarquía 2">
            <a:extLst>
              <a:ext uri="{FF2B5EF4-FFF2-40B4-BE49-F238E27FC236}">
                <a16:creationId xmlns:a16="http://schemas.microsoft.com/office/drawing/2014/main" id="{6CC65D6C-DD16-4338-8CA6-BFA0B65035D7}"/>
              </a:ext>
            </a:extLst>
          </p:cNvPr>
          <p:cNvSpPr/>
          <p:nvPr/>
        </p:nvSpPr>
        <p:spPr>
          <a:xfrm>
            <a:off x="9506466" y="4433921"/>
            <a:ext cx="1188000" cy="9421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SUPPLY CHAIN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prstClr val="black"/>
                </a:solidFill>
                <a:latin typeface="+mj-lt"/>
              </a:rPr>
              <a:t> PINTAR CAJAS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prstClr val="black"/>
                </a:solidFill>
                <a:latin typeface="+mj-lt"/>
              </a:rPr>
              <a:t>MODA TEXTIL </a:t>
            </a:r>
          </a:p>
        </p:txBody>
      </p:sp>
      <p:sp>
        <p:nvSpPr>
          <p:cNvPr id="27" name="Rectángulo 26" descr="Elemento 4 del nivel de jerarquía 3">
            <a:extLst>
              <a:ext uri="{FF2B5EF4-FFF2-40B4-BE49-F238E27FC236}">
                <a16:creationId xmlns:a16="http://schemas.microsoft.com/office/drawing/2014/main" id="{0FA8CCAE-6C83-4256-B2BA-18AE94FC1DE0}"/>
              </a:ext>
            </a:extLst>
          </p:cNvPr>
          <p:cNvSpPr/>
          <p:nvPr/>
        </p:nvSpPr>
        <p:spPr>
          <a:xfrm>
            <a:off x="8207596" y="5546456"/>
            <a:ext cx="1188000" cy="1155889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CEDIS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prstClr val="black"/>
                </a:solidFill>
                <a:latin typeface="+mj-lt"/>
              </a:rPr>
              <a:t> </a:t>
            </a:r>
            <a:br>
              <a:rPr lang="es-ES" sz="1300" kern="1200" dirty="0">
                <a:latin typeface="+mj-lt"/>
              </a:rPr>
            </a:br>
            <a:r>
              <a:rPr lang="es-ES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PILOTO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srgbClr val="FF0000"/>
                </a:solidFill>
                <a:latin typeface="+mj-lt"/>
              </a:rPr>
              <a:t> </a:t>
            </a:r>
            <a:endParaRPr lang="es-ES" sz="1300" b="0" kern="1200" dirty="0">
              <a:solidFill>
                <a:srgbClr val="FF0000"/>
              </a:solidFill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4" name="Rectángulo 33" descr="Elemento 4 del nivel de jerarquía 3">
            <a:extLst>
              <a:ext uri="{FF2B5EF4-FFF2-40B4-BE49-F238E27FC236}">
                <a16:creationId xmlns:a16="http://schemas.microsoft.com/office/drawing/2014/main" id="{E13E0FEE-D99C-4128-A8A5-2BAB37F5792E}"/>
              </a:ext>
            </a:extLst>
          </p:cNvPr>
          <p:cNvSpPr/>
          <p:nvPr/>
        </p:nvSpPr>
        <p:spPr>
          <a:xfrm>
            <a:off x="3926230" y="4761470"/>
            <a:ext cx="1283390" cy="1039264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CHECK LIST </a:t>
            </a:r>
            <a:r>
              <a:rPr lang="es-ES" sz="1300" b="1" dirty="0">
                <a:solidFill>
                  <a:prstClr val="black"/>
                </a:solidFill>
                <a:latin typeface="+mj-lt"/>
              </a:rPr>
              <a:t>EXPRESS EJECUTIVOS</a:t>
            </a:r>
          </a:p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PILOTO</a:t>
            </a:r>
            <a:r>
              <a:rPr lang="es-ES" sz="1300" b="1" u="sng" dirty="0">
                <a:solidFill>
                  <a:schemeClr val="tx1"/>
                </a:solidFill>
                <a:latin typeface="+mj-lt"/>
              </a:rPr>
              <a:t> </a:t>
            </a:r>
            <a:endParaRPr lang="es-ES" sz="1300" dirty="0">
              <a:solidFill>
                <a:prstClr val="black"/>
              </a:solidFill>
            </a:endParaRPr>
          </a:p>
        </p:txBody>
      </p:sp>
      <p:sp>
        <p:nvSpPr>
          <p:cNvPr id="28" name="Rectángulo 27" descr="Elemento 5 de nivel de jerarquía 2">
            <a:extLst>
              <a:ext uri="{FF2B5EF4-FFF2-40B4-BE49-F238E27FC236}">
                <a16:creationId xmlns:a16="http://schemas.microsoft.com/office/drawing/2014/main" id="{D9B98AB0-A449-4332-82F4-94318C473B83}"/>
              </a:ext>
            </a:extLst>
          </p:cNvPr>
          <p:cNvSpPr/>
          <p:nvPr/>
        </p:nvSpPr>
        <p:spPr>
          <a:xfrm>
            <a:off x="8207596" y="4427460"/>
            <a:ext cx="1188000" cy="91975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SUPPLY CHAIN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prstClr val="black"/>
                </a:solidFill>
                <a:latin typeface="+mj-lt"/>
              </a:rPr>
              <a:t>JUST ON TIME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prstClr val="black"/>
                </a:solidFill>
                <a:latin typeface="+mj-lt"/>
              </a:rPr>
              <a:t>PACKING LIST </a:t>
            </a:r>
          </a:p>
        </p:txBody>
      </p:sp>
      <p:sp>
        <p:nvSpPr>
          <p:cNvPr id="29" name="Rectángulo 28" descr="Elemento 5 del nivel de jerarquía 3">
            <a:extLst>
              <a:ext uri="{FF2B5EF4-FFF2-40B4-BE49-F238E27FC236}">
                <a16:creationId xmlns:a16="http://schemas.microsoft.com/office/drawing/2014/main" id="{743439A9-C933-477D-A966-F21E29691839}"/>
              </a:ext>
            </a:extLst>
          </p:cNvPr>
          <p:cNvSpPr/>
          <p:nvPr/>
        </p:nvSpPr>
        <p:spPr>
          <a:xfrm>
            <a:off x="9506466" y="5560966"/>
            <a:ext cx="1188000" cy="1127093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CEDIS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br>
              <a:rPr lang="es-ES" sz="1300" kern="1200" dirty="0">
                <a:latin typeface="+mj-lt"/>
              </a:rPr>
            </a:br>
            <a:r>
              <a:rPr lang="es-ES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PILOTO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srgbClr val="FF0000"/>
                </a:solidFill>
                <a:latin typeface="+mj-lt"/>
              </a:rPr>
              <a:t> </a:t>
            </a:r>
            <a:endParaRPr lang="es-ES" sz="1300" b="0" kern="1200" dirty="0">
              <a:solidFill>
                <a:srgbClr val="FF0000"/>
              </a:solidFill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0" name="Rectángulo 29" descr="Elemento 6 del nivel de jerarquía 2">
            <a:extLst>
              <a:ext uri="{FF2B5EF4-FFF2-40B4-BE49-F238E27FC236}">
                <a16:creationId xmlns:a16="http://schemas.microsoft.com/office/drawing/2014/main" id="{F8066417-8A57-4907-85EC-A2494CB96202}"/>
              </a:ext>
            </a:extLst>
          </p:cNvPr>
          <p:cNvSpPr/>
          <p:nvPr/>
        </p:nvSpPr>
        <p:spPr>
          <a:xfrm>
            <a:off x="10756953" y="4426832"/>
            <a:ext cx="1188001" cy="9203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INFORMATICA</a:t>
            </a:r>
            <a:r>
              <a:rPr lang="es-ES" sz="1300" b="1" u="sng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prstClr val="black"/>
                </a:solidFill>
                <a:latin typeface="+mj-lt"/>
              </a:rPr>
              <a:t>EMPATE DIGITAL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prstClr val="black"/>
                </a:solidFill>
                <a:latin typeface="+mj-lt"/>
              </a:rPr>
              <a:t> TRASLADOS</a:t>
            </a:r>
            <a:r>
              <a:rPr lang="es-ES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 </a:t>
            </a:r>
            <a:endParaRPr lang="es-ES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1" name="Rectángulo 30" descr="Elemento 6 del nivel de jerarquía 3">
            <a:extLst>
              <a:ext uri="{FF2B5EF4-FFF2-40B4-BE49-F238E27FC236}">
                <a16:creationId xmlns:a16="http://schemas.microsoft.com/office/drawing/2014/main" id="{E0BA9528-74CE-4286-A8E3-697EED90FF57}"/>
              </a:ext>
            </a:extLst>
          </p:cNvPr>
          <p:cNvSpPr/>
          <p:nvPr/>
        </p:nvSpPr>
        <p:spPr>
          <a:xfrm>
            <a:off x="10912727" y="5560967"/>
            <a:ext cx="1047749" cy="1155888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PAPPER LESS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prstClr val="black"/>
                </a:solidFill>
                <a:latin typeface="+mj-lt"/>
              </a:rPr>
              <a:t>  </a:t>
            </a:r>
          </a:p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dirty="0">
                <a:solidFill>
                  <a:schemeClr val="tx1"/>
                </a:solidFill>
                <a:latin typeface="+mj-lt"/>
              </a:rPr>
              <a:t>PILOTO</a:t>
            </a:r>
            <a:r>
              <a:rPr lang="es-ES" sz="1300" b="1" dirty="0">
                <a:solidFill>
                  <a:srgbClr val="FF0000"/>
                </a:solidFill>
                <a:latin typeface="+mj-lt"/>
              </a:rPr>
              <a:t> </a:t>
            </a:r>
          </a:p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dirty="0">
                <a:solidFill>
                  <a:srgbClr val="FF0000"/>
                </a:solidFill>
                <a:latin typeface="+mj-lt"/>
              </a:rPr>
              <a:t> </a:t>
            </a:r>
          </a:p>
        </p:txBody>
      </p:sp>
      <p:sp>
        <p:nvSpPr>
          <p:cNvPr id="38" name="Abrir corchete 37">
            <a:extLst>
              <a:ext uri="{FF2B5EF4-FFF2-40B4-BE49-F238E27FC236}">
                <a16:creationId xmlns:a16="http://schemas.microsoft.com/office/drawing/2014/main" id="{C279CECB-1EDC-438D-9185-931432BCF481}"/>
              </a:ext>
            </a:extLst>
          </p:cNvPr>
          <p:cNvSpPr/>
          <p:nvPr/>
        </p:nvSpPr>
        <p:spPr>
          <a:xfrm rot="16200000" flipH="1">
            <a:off x="9973471" y="162192"/>
            <a:ext cx="101480" cy="3876674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9" name="Cerrar corchete 38">
            <a:extLst>
              <a:ext uri="{FF2B5EF4-FFF2-40B4-BE49-F238E27FC236}">
                <a16:creationId xmlns:a16="http://schemas.microsoft.com/office/drawing/2014/main" id="{2CB94B78-8474-4734-90FF-F961C0C4BA14}"/>
              </a:ext>
            </a:extLst>
          </p:cNvPr>
          <p:cNvSpPr/>
          <p:nvPr/>
        </p:nvSpPr>
        <p:spPr>
          <a:xfrm>
            <a:off x="8032876" y="1144008"/>
            <a:ext cx="88613" cy="5648325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Rectángulo 58" descr="Subnivel de jerarquía">
            <a:extLst>
              <a:ext uri="{FF2B5EF4-FFF2-40B4-BE49-F238E27FC236}">
                <a16:creationId xmlns:a16="http://schemas.microsoft.com/office/drawing/2014/main" id="{AD6BEECD-6C54-4FE6-BC3D-D2E19EF3D067}"/>
              </a:ext>
            </a:extLst>
          </p:cNvPr>
          <p:cNvSpPr/>
          <p:nvPr/>
        </p:nvSpPr>
        <p:spPr>
          <a:xfrm>
            <a:off x="3215321" y="1182591"/>
            <a:ext cx="1537343" cy="540951"/>
          </a:xfrm>
          <a:prstGeom prst="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prstClr val="black"/>
                </a:solidFill>
                <a:latin typeface="+mj-lt"/>
              </a:rPr>
              <a:t>PROCESOS  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prstClr val="black"/>
                </a:solidFill>
                <a:latin typeface="+mj-lt"/>
              </a:rPr>
              <a:t> OPERACIONES VENTAS  </a:t>
            </a:r>
            <a:endParaRPr lang="es-ES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44" name="Flecha: doblada 43">
            <a:extLst>
              <a:ext uri="{FF2B5EF4-FFF2-40B4-BE49-F238E27FC236}">
                <a16:creationId xmlns:a16="http://schemas.microsoft.com/office/drawing/2014/main" id="{F6A15D27-55EF-4B7C-9370-681310EE8A5B}"/>
              </a:ext>
            </a:extLst>
          </p:cNvPr>
          <p:cNvSpPr/>
          <p:nvPr/>
        </p:nvSpPr>
        <p:spPr>
          <a:xfrm rot="5400000">
            <a:off x="5942089" y="490685"/>
            <a:ext cx="433564" cy="2388863"/>
          </a:xfrm>
          <a:prstGeom prst="ben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47" name="Cerrar llave 46">
            <a:extLst>
              <a:ext uri="{FF2B5EF4-FFF2-40B4-BE49-F238E27FC236}">
                <a16:creationId xmlns:a16="http://schemas.microsoft.com/office/drawing/2014/main" id="{5DDDBBBB-7E02-4C12-84C5-232F2631CD7F}"/>
              </a:ext>
            </a:extLst>
          </p:cNvPr>
          <p:cNvSpPr/>
          <p:nvPr/>
        </p:nvSpPr>
        <p:spPr>
          <a:xfrm rot="5400000" flipH="1">
            <a:off x="3849146" y="-1921366"/>
            <a:ext cx="402165" cy="769197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7" name="Rectángulo 66" descr="Elemento 3 de nivel de jerarquía 2">
            <a:extLst>
              <a:ext uri="{FF2B5EF4-FFF2-40B4-BE49-F238E27FC236}">
                <a16:creationId xmlns:a16="http://schemas.microsoft.com/office/drawing/2014/main" id="{FFF0F8C4-893C-4980-A2D5-6FD5020B095A}"/>
              </a:ext>
            </a:extLst>
          </p:cNvPr>
          <p:cNvSpPr/>
          <p:nvPr/>
        </p:nvSpPr>
        <p:spPr>
          <a:xfrm>
            <a:off x="5265152" y="2310162"/>
            <a:ext cx="1188000" cy="900000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</a:rPr>
              <a:t>FRONT</a:t>
            </a:r>
            <a:endParaRPr lang="es-ES" sz="1300" b="1" u="sng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kern="1200" dirty="0">
                <a:solidFill>
                  <a:prstClr val="black"/>
                </a:solidFill>
                <a:ea typeface="+mn-ea"/>
                <a:cs typeface="+mn-cs"/>
              </a:rPr>
              <a:t> ASSORMENT </a:t>
            </a:r>
            <a:r>
              <a:rPr lang="es-ES" sz="1300" b="1" dirty="0">
                <a:solidFill>
                  <a:prstClr val="black"/>
                </a:solidFill>
              </a:rPr>
              <a:t>PISO VENTA</a:t>
            </a:r>
            <a:r>
              <a:rPr lang="es-ES" sz="1300" b="1" kern="12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</a:p>
        </p:txBody>
      </p:sp>
      <p:sp>
        <p:nvSpPr>
          <p:cNvPr id="72" name="Rectángulo 71" descr="Elemento 2 del nivel de jerarquía 3">
            <a:extLst>
              <a:ext uri="{FF2B5EF4-FFF2-40B4-BE49-F238E27FC236}">
                <a16:creationId xmlns:a16="http://schemas.microsoft.com/office/drawing/2014/main" id="{D8407575-5130-4612-BDE2-BE8050D259FE}"/>
              </a:ext>
            </a:extLst>
          </p:cNvPr>
          <p:cNvSpPr/>
          <p:nvPr/>
        </p:nvSpPr>
        <p:spPr>
          <a:xfrm>
            <a:off x="5301462" y="4758265"/>
            <a:ext cx="1188000" cy="1175384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(OOS)</a:t>
            </a:r>
            <a:r>
              <a:rPr lang="es-ES" sz="1300" b="1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prstClr val="black"/>
                </a:solidFill>
                <a:latin typeface="+mj-lt"/>
              </a:rPr>
              <a:t>OUT OF STOCK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prstClr val="black"/>
                </a:solidFill>
                <a:latin typeface="+mj-lt"/>
              </a:rPr>
              <a:t> </a:t>
            </a:r>
          </a:p>
          <a:p>
            <a:pPr indent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PILOTO</a:t>
            </a:r>
            <a:r>
              <a:rPr lang="es-ES" sz="1300" b="1" u="sng" dirty="0">
                <a:solidFill>
                  <a:schemeClr val="tx1"/>
                </a:solidFill>
                <a:latin typeface="+mj-lt"/>
              </a:rPr>
              <a:t>  </a:t>
            </a:r>
          </a:p>
        </p:txBody>
      </p:sp>
      <p:sp>
        <p:nvSpPr>
          <p:cNvPr id="73" name="Rectángulo 72" descr="Elemento 2 del nivel de jerarquía 3">
            <a:extLst>
              <a:ext uri="{FF2B5EF4-FFF2-40B4-BE49-F238E27FC236}">
                <a16:creationId xmlns:a16="http://schemas.microsoft.com/office/drawing/2014/main" id="{41722B55-3B41-4679-B22E-F402E21CC918}"/>
              </a:ext>
            </a:extLst>
          </p:cNvPr>
          <p:cNvSpPr/>
          <p:nvPr/>
        </p:nvSpPr>
        <p:spPr>
          <a:xfrm>
            <a:off x="5325512" y="3484428"/>
            <a:ext cx="1188000" cy="1090499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LISTADO</a:t>
            </a:r>
            <a:r>
              <a:rPr lang="es-ES" sz="1300" b="1" dirty="0">
                <a:solidFill>
                  <a:prstClr val="black"/>
                </a:solidFill>
                <a:latin typeface="+mj-lt"/>
              </a:rPr>
              <a:t> REPOSICION AUTOMÁTICO</a:t>
            </a:r>
          </a:p>
          <a:p>
            <a:pPr indent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PILOTO </a:t>
            </a:r>
            <a:endParaRPr lang="es-ES" sz="1300" b="1" u="sng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4" name="Rectángulo 73" descr="Elemento 3 de nivel de jerarquía 2">
            <a:extLst>
              <a:ext uri="{FF2B5EF4-FFF2-40B4-BE49-F238E27FC236}">
                <a16:creationId xmlns:a16="http://schemas.microsoft.com/office/drawing/2014/main" id="{0AEF3CBC-1D60-4C82-89A5-4BDE6578EC45}"/>
              </a:ext>
            </a:extLst>
          </p:cNvPr>
          <p:cNvSpPr/>
          <p:nvPr/>
        </p:nvSpPr>
        <p:spPr>
          <a:xfrm>
            <a:off x="3979486" y="2301203"/>
            <a:ext cx="1188000" cy="900000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</a:rPr>
              <a:t>FRONT</a:t>
            </a:r>
            <a:endParaRPr lang="es-ES" sz="1300" b="1" u="sng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kern="1200" dirty="0">
                <a:solidFill>
                  <a:prstClr val="black"/>
                </a:solidFill>
                <a:ea typeface="+mn-ea"/>
                <a:cs typeface="+mn-cs"/>
              </a:rPr>
              <a:t> CONTROL OPERACIÓN 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b="1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75" name="Rectángulo 74" descr="Elemento 3 de nivel de jerarquía 2">
            <a:extLst>
              <a:ext uri="{FF2B5EF4-FFF2-40B4-BE49-F238E27FC236}">
                <a16:creationId xmlns:a16="http://schemas.microsoft.com/office/drawing/2014/main" id="{A857785D-AABF-4846-9582-1B8C88F8FF04}"/>
              </a:ext>
            </a:extLst>
          </p:cNvPr>
          <p:cNvSpPr/>
          <p:nvPr/>
        </p:nvSpPr>
        <p:spPr>
          <a:xfrm>
            <a:off x="1533201" y="2264258"/>
            <a:ext cx="1188000" cy="900000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</a:rPr>
              <a:t>FRONT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kern="1200" dirty="0">
                <a:solidFill>
                  <a:prstClr val="black"/>
                </a:solidFill>
                <a:ea typeface="+mn-ea"/>
                <a:cs typeface="+mn-cs"/>
              </a:rPr>
              <a:t>VENTA CLIENTE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b="1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77" name="Rectángulo 76" descr="Elemento 1 del nivel de jerarquía 3">
            <a:extLst>
              <a:ext uri="{FF2B5EF4-FFF2-40B4-BE49-F238E27FC236}">
                <a16:creationId xmlns:a16="http://schemas.microsoft.com/office/drawing/2014/main" id="{E6D5D836-246F-45CE-97AC-BB2F0E765D51}"/>
              </a:ext>
            </a:extLst>
          </p:cNvPr>
          <p:cNvSpPr/>
          <p:nvPr/>
        </p:nvSpPr>
        <p:spPr>
          <a:xfrm>
            <a:off x="1512817" y="4726155"/>
            <a:ext cx="1188000" cy="802680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kern="1200" dirty="0">
                <a:solidFill>
                  <a:prstClr val="black"/>
                </a:solidFill>
                <a:latin typeface="+mj-lt"/>
              </a:rPr>
              <a:t>FOLLOW UP</a:t>
            </a:r>
            <a:endParaRPr lang="es-ES" sz="1300" u="sng" kern="1200" dirty="0">
              <a:latin typeface="+mj-lt"/>
            </a:endParaRPr>
          </a:p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PILOTO</a:t>
            </a:r>
            <a:r>
              <a:rPr lang="es-ES" sz="1300" b="1" u="sng" dirty="0">
                <a:solidFill>
                  <a:schemeClr val="tx1"/>
                </a:solidFill>
                <a:latin typeface="+mj-lt"/>
              </a:rPr>
              <a:t> 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dirty="0">
              <a:solidFill>
                <a:prstClr val="black"/>
              </a:solidFill>
              <a:latin typeface="+mj-lt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78" name="Rectángulo 77" descr="Elemento 1 del nivel de jerarquía 3">
            <a:extLst>
              <a:ext uri="{FF2B5EF4-FFF2-40B4-BE49-F238E27FC236}">
                <a16:creationId xmlns:a16="http://schemas.microsoft.com/office/drawing/2014/main" id="{B1DCA6D7-E163-45F3-9917-B7115AFFCEC0}"/>
              </a:ext>
            </a:extLst>
          </p:cNvPr>
          <p:cNvSpPr/>
          <p:nvPr/>
        </p:nvSpPr>
        <p:spPr>
          <a:xfrm>
            <a:off x="1512816" y="3454445"/>
            <a:ext cx="1209991" cy="1074578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VENTA CRUZADA</a:t>
            </a:r>
            <a:r>
              <a:rPr lang="es-ES" sz="1300" b="1" dirty="0">
                <a:solidFill>
                  <a:prstClr val="black"/>
                </a:solidFill>
                <a:latin typeface="+mj-lt"/>
              </a:rPr>
              <a:t>  </a:t>
            </a:r>
            <a:r>
              <a:rPr lang="es-ES" sz="1300" b="1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prstClr val="black"/>
                </a:solidFill>
                <a:latin typeface="+mj-lt"/>
              </a:rPr>
              <a:t>APPROACH CLIENT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PILOTO </a:t>
            </a:r>
          </a:p>
        </p:txBody>
      </p:sp>
      <p:sp>
        <p:nvSpPr>
          <p:cNvPr id="79" name="Rectángulo 78" descr="Elemento 1 del nivel de jerarquía 3">
            <a:extLst>
              <a:ext uri="{FF2B5EF4-FFF2-40B4-BE49-F238E27FC236}">
                <a16:creationId xmlns:a16="http://schemas.microsoft.com/office/drawing/2014/main" id="{25C06FFD-33B3-4F22-913D-E7845E354C03}"/>
              </a:ext>
            </a:extLst>
          </p:cNvPr>
          <p:cNvSpPr/>
          <p:nvPr/>
        </p:nvSpPr>
        <p:spPr>
          <a:xfrm>
            <a:off x="1534807" y="5618459"/>
            <a:ext cx="1188000" cy="802680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HANDS UP</a:t>
            </a:r>
            <a:endParaRPr lang="es-ES" sz="1300" u="sng" kern="1200" dirty="0">
              <a:latin typeface="+mj-lt"/>
            </a:endParaRPr>
          </a:p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PILOTO</a:t>
            </a:r>
            <a:r>
              <a:rPr lang="es-ES" sz="1300" b="1" u="sng" dirty="0">
                <a:solidFill>
                  <a:schemeClr val="tx1"/>
                </a:solidFill>
                <a:latin typeface="+mj-lt"/>
              </a:rPr>
              <a:t> 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dirty="0">
              <a:solidFill>
                <a:prstClr val="black"/>
              </a:solidFill>
              <a:latin typeface="+mj-lt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80" name="Rectángulo 79" descr="Elemento 1 del nivel de jerarquía 3">
            <a:extLst>
              <a:ext uri="{FF2B5EF4-FFF2-40B4-BE49-F238E27FC236}">
                <a16:creationId xmlns:a16="http://schemas.microsoft.com/office/drawing/2014/main" id="{0331EE9B-F89D-4126-9298-5BF055EF4337}"/>
              </a:ext>
            </a:extLst>
          </p:cNvPr>
          <p:cNvSpPr/>
          <p:nvPr/>
        </p:nvSpPr>
        <p:spPr>
          <a:xfrm>
            <a:off x="257174" y="3455617"/>
            <a:ext cx="1188000" cy="1063881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DASHBOARD </a:t>
            </a:r>
            <a:r>
              <a:rPr lang="es-ES" sz="1300" b="1" u="sng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prstClr val="black"/>
                </a:solidFill>
                <a:latin typeface="+mj-lt"/>
              </a:rPr>
              <a:t>COMUNICACIÓN SILENCIOSA </a:t>
            </a:r>
          </a:p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PILOTO </a:t>
            </a:r>
            <a:endParaRPr lang="es-ES" sz="1300" u="sng" dirty="0">
              <a:solidFill>
                <a:schemeClr val="tx1"/>
              </a:solidFill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81" name="Rectángulo 80" descr="Elemento 3 de nivel de jerarquía 2">
            <a:extLst>
              <a:ext uri="{FF2B5EF4-FFF2-40B4-BE49-F238E27FC236}">
                <a16:creationId xmlns:a16="http://schemas.microsoft.com/office/drawing/2014/main" id="{6CD8566E-156E-4B73-B8BB-C394AE6CDE1F}"/>
              </a:ext>
            </a:extLst>
          </p:cNvPr>
          <p:cNvSpPr/>
          <p:nvPr/>
        </p:nvSpPr>
        <p:spPr>
          <a:xfrm>
            <a:off x="257174" y="2264258"/>
            <a:ext cx="1188000" cy="900000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</a:rPr>
              <a:t>FRONT</a:t>
            </a:r>
            <a:endParaRPr lang="es-ES" sz="1300" b="1" u="sng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kern="1200" dirty="0">
                <a:solidFill>
                  <a:prstClr val="black"/>
                </a:solidFill>
                <a:ea typeface="+mn-ea"/>
                <a:cs typeface="+mn-cs"/>
              </a:rPr>
              <a:t> ANIMACIÓN VENTA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b="1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82" name="Rectángulo 81" descr="Elemento 1 del nivel de jerarquía 3">
            <a:extLst>
              <a:ext uri="{FF2B5EF4-FFF2-40B4-BE49-F238E27FC236}">
                <a16:creationId xmlns:a16="http://schemas.microsoft.com/office/drawing/2014/main" id="{D08FD02D-33DC-4A9E-9BE8-125B36488FE1}"/>
              </a:ext>
            </a:extLst>
          </p:cNvPr>
          <p:cNvSpPr/>
          <p:nvPr/>
        </p:nvSpPr>
        <p:spPr>
          <a:xfrm>
            <a:off x="204240" y="4726155"/>
            <a:ext cx="1188000" cy="802680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BRIEFING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prstClr val="black"/>
                </a:solidFill>
                <a:latin typeface="+mj-lt"/>
              </a:rPr>
              <a:t>PISO DEVENTA </a:t>
            </a:r>
            <a:r>
              <a:rPr lang="es-ES" sz="1300" b="1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PILOTO</a:t>
            </a:r>
            <a:r>
              <a:rPr lang="es-ES" sz="1300" b="1" u="sng" dirty="0">
                <a:solidFill>
                  <a:schemeClr val="tx1"/>
                </a:solidFill>
                <a:latin typeface="+mj-lt"/>
              </a:rPr>
              <a:t> </a:t>
            </a:r>
            <a:endParaRPr lang="es-ES" sz="1300" dirty="0">
              <a:solidFill>
                <a:prstClr val="black"/>
              </a:solidFill>
              <a:latin typeface="+mj-lt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83" name="Rectángulo 82" descr="Elemento 1 del nivel de jerarquía 3">
            <a:extLst>
              <a:ext uri="{FF2B5EF4-FFF2-40B4-BE49-F238E27FC236}">
                <a16:creationId xmlns:a16="http://schemas.microsoft.com/office/drawing/2014/main" id="{E0908D63-1733-4A84-9DCB-6B30FD934D0E}"/>
              </a:ext>
            </a:extLst>
          </p:cNvPr>
          <p:cNvSpPr/>
          <p:nvPr/>
        </p:nvSpPr>
        <p:spPr>
          <a:xfrm>
            <a:off x="231524" y="5618459"/>
            <a:ext cx="1188000" cy="802680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kern="1200" dirty="0">
                <a:solidFill>
                  <a:prstClr val="black"/>
                </a:solidFill>
                <a:latin typeface="+mj-lt"/>
              </a:rPr>
              <a:t>DEBRIEFING</a:t>
            </a:r>
            <a:endParaRPr lang="es-ES" sz="1300" u="sng" kern="1200" dirty="0">
              <a:latin typeface="+mj-lt"/>
            </a:endParaRPr>
          </a:p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dirty="0">
                <a:solidFill>
                  <a:prstClr val="black"/>
                </a:solidFill>
                <a:latin typeface="+mj-lt"/>
              </a:rPr>
              <a:t>ESTRATEGIA DIA </a:t>
            </a:r>
            <a:r>
              <a:rPr lang="es-ES" sz="1300" b="1" u="sng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PILOTO</a:t>
            </a:r>
            <a:r>
              <a:rPr lang="es-ES" sz="1300" b="1" u="sng" dirty="0">
                <a:solidFill>
                  <a:schemeClr val="tx1"/>
                </a:solidFill>
                <a:latin typeface="+mj-lt"/>
              </a:rPr>
              <a:t> </a:t>
            </a:r>
            <a:endParaRPr lang="es-ES" sz="1300" dirty="0">
              <a:solidFill>
                <a:prstClr val="black"/>
              </a:solidFill>
              <a:latin typeface="+mj-lt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dirty="0">
              <a:solidFill>
                <a:prstClr val="black"/>
              </a:solidFill>
              <a:latin typeface="+mj-lt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84" name="Rectángulo 83" descr="Subnivel de jerarquía">
            <a:extLst>
              <a:ext uri="{FF2B5EF4-FFF2-40B4-BE49-F238E27FC236}">
                <a16:creationId xmlns:a16="http://schemas.microsoft.com/office/drawing/2014/main" id="{C499105C-0DC2-4A15-BC3F-56290F998E4C}"/>
              </a:ext>
            </a:extLst>
          </p:cNvPr>
          <p:cNvSpPr/>
          <p:nvPr/>
        </p:nvSpPr>
        <p:spPr>
          <a:xfrm>
            <a:off x="8999572" y="1147765"/>
            <a:ext cx="1875245" cy="332111"/>
          </a:xfrm>
          <a:prstGeom prst="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COACHING RRHH</a:t>
            </a:r>
            <a:endParaRPr lang="es-ES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85" name="Cerrar llave 84">
            <a:extLst>
              <a:ext uri="{FF2B5EF4-FFF2-40B4-BE49-F238E27FC236}">
                <a16:creationId xmlns:a16="http://schemas.microsoft.com/office/drawing/2014/main" id="{A4EA60EB-B69A-447F-BB05-6F730CE51FE3}"/>
              </a:ext>
            </a:extLst>
          </p:cNvPr>
          <p:cNvSpPr/>
          <p:nvPr/>
        </p:nvSpPr>
        <p:spPr>
          <a:xfrm rot="5400000" flipH="1">
            <a:off x="9974006" y="2387616"/>
            <a:ext cx="100205" cy="38646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6" name="Rectángulo 85" descr="Elemento 5 de nivel de jerarquía 2">
            <a:extLst>
              <a:ext uri="{FF2B5EF4-FFF2-40B4-BE49-F238E27FC236}">
                <a16:creationId xmlns:a16="http://schemas.microsoft.com/office/drawing/2014/main" id="{2385CA27-C79C-4CAB-916C-887225B59B4E}"/>
              </a:ext>
            </a:extLst>
          </p:cNvPr>
          <p:cNvSpPr/>
          <p:nvPr/>
        </p:nvSpPr>
        <p:spPr>
          <a:xfrm>
            <a:off x="8170121" y="2302683"/>
            <a:ext cx="1097541" cy="900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FORMULA VENTA Y SUS PALANCAS ART/OP - CONV</a:t>
            </a:r>
          </a:p>
        </p:txBody>
      </p:sp>
      <p:sp>
        <p:nvSpPr>
          <p:cNvPr id="87" name="Rectángulo 86" descr="Elemento 5 de nivel de jerarquía 2">
            <a:extLst>
              <a:ext uri="{FF2B5EF4-FFF2-40B4-BE49-F238E27FC236}">
                <a16:creationId xmlns:a16="http://schemas.microsoft.com/office/drawing/2014/main" id="{E9462859-3726-4897-82C1-064CC82B490A}"/>
              </a:ext>
            </a:extLst>
          </p:cNvPr>
          <p:cNvSpPr/>
          <p:nvPr/>
        </p:nvSpPr>
        <p:spPr>
          <a:xfrm>
            <a:off x="10791762" y="2323383"/>
            <a:ext cx="1188001" cy="92039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u="sng" dirty="0">
                <a:solidFill>
                  <a:schemeClr val="tx1"/>
                </a:solidFill>
                <a:latin typeface="+mj-lt"/>
              </a:rPr>
              <a:t>LA PRODUCTIVIDAD ESTIMADA Y LA EFECTIVA </a:t>
            </a:r>
          </a:p>
        </p:txBody>
      </p:sp>
      <p:sp>
        <p:nvSpPr>
          <p:cNvPr id="88" name="Rectángulo 87" descr="Elemento 5 de nivel de jerarquía 2">
            <a:extLst>
              <a:ext uri="{FF2B5EF4-FFF2-40B4-BE49-F238E27FC236}">
                <a16:creationId xmlns:a16="http://schemas.microsoft.com/office/drawing/2014/main" id="{678BB99F-00B8-45E8-B410-73BE1848C071}"/>
              </a:ext>
            </a:extLst>
          </p:cNvPr>
          <p:cNvSpPr/>
          <p:nvPr/>
        </p:nvSpPr>
        <p:spPr>
          <a:xfrm>
            <a:off x="9540851" y="2310162"/>
            <a:ext cx="1099387" cy="900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 LA VENTA CRUZADA Y LA DEVOLCUION </a:t>
            </a:r>
            <a:r>
              <a:rPr lang="es-ES" sz="1300" b="1" dirty="0">
                <a:solidFill>
                  <a:prstClr val="black"/>
                </a:solidFill>
                <a:latin typeface="+mj-lt"/>
              </a:rPr>
              <a:t>OPORTUNIDAD </a:t>
            </a: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!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2D658E07-7470-4D68-9548-02C2BF32BCBC}"/>
              </a:ext>
            </a:extLst>
          </p:cNvPr>
          <p:cNvSpPr txBox="1"/>
          <p:nvPr/>
        </p:nvSpPr>
        <p:spPr>
          <a:xfrm>
            <a:off x="7896225" y="1513355"/>
            <a:ext cx="40386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200" b="1" dirty="0">
                <a:solidFill>
                  <a:srgbClr val="333333"/>
                </a:solidFill>
                <a:latin typeface="Segoe UI" panose="020B0502040204020203" pitchFamily="34" charset="0"/>
              </a:rPr>
              <a:t>PILOTO </a:t>
            </a:r>
          </a:p>
          <a:p>
            <a:pPr algn="ctr"/>
            <a:r>
              <a:rPr lang="es-ES" sz="1200" b="1" dirty="0">
                <a:solidFill>
                  <a:srgbClr val="333333"/>
                </a:solidFill>
                <a:latin typeface="Segoe UI" panose="020B0502040204020203" pitchFamily="34" charset="0"/>
              </a:rPr>
              <a:t>(Ejecutivos , Gerentes,  Directores Tienda)</a:t>
            </a:r>
            <a:endParaRPr lang="es-ES" sz="1200" b="1" dirty="0"/>
          </a:p>
        </p:txBody>
      </p:sp>
      <p:sp>
        <p:nvSpPr>
          <p:cNvPr id="43" name="Rectángulo 42" descr="Elemento 3 de nivel de jerarquía 2">
            <a:extLst>
              <a:ext uri="{FF2B5EF4-FFF2-40B4-BE49-F238E27FC236}">
                <a16:creationId xmlns:a16="http://schemas.microsoft.com/office/drawing/2014/main" id="{CDBB775B-F7F5-4A26-933E-A9F77D37FA06}"/>
              </a:ext>
            </a:extLst>
          </p:cNvPr>
          <p:cNvSpPr/>
          <p:nvPr/>
        </p:nvSpPr>
        <p:spPr>
          <a:xfrm>
            <a:off x="2810687" y="2264258"/>
            <a:ext cx="1071133" cy="900000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</a:rPr>
              <a:t>FRONT</a:t>
            </a:r>
            <a:endParaRPr lang="es-ES" sz="1300" b="1" u="sng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kern="1200" dirty="0">
                <a:solidFill>
                  <a:prstClr val="black"/>
                </a:solidFill>
                <a:ea typeface="+mn-ea"/>
                <a:cs typeface="+mn-cs"/>
              </a:rPr>
              <a:t> TARJETA </a:t>
            </a:r>
            <a:r>
              <a:rPr lang="es-ES" sz="1300" b="1" dirty="0">
                <a:solidFill>
                  <a:prstClr val="black"/>
                </a:solidFill>
              </a:rPr>
              <a:t>GIFT &amp; CASH</a:t>
            </a:r>
            <a:r>
              <a:rPr lang="es-ES" sz="1300" b="1" kern="12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b="1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45" name="Rectángulo 44" descr="Elemento 1 del nivel de jerarquía 3">
            <a:extLst>
              <a:ext uri="{FF2B5EF4-FFF2-40B4-BE49-F238E27FC236}">
                <a16:creationId xmlns:a16="http://schemas.microsoft.com/office/drawing/2014/main" id="{CD4D30F4-4D69-4B8F-8A73-C2741C1B4FFF}"/>
              </a:ext>
            </a:extLst>
          </p:cNvPr>
          <p:cNvSpPr/>
          <p:nvPr/>
        </p:nvSpPr>
        <p:spPr>
          <a:xfrm>
            <a:off x="2796599" y="3444920"/>
            <a:ext cx="1044932" cy="1074578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TARJETA CERTIFICADO PROTOCOLO VENTA </a:t>
            </a:r>
            <a:r>
              <a:rPr lang="es-ES" sz="1300" b="1" u="sng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dirty="0">
              <a:solidFill>
                <a:prstClr val="black"/>
              </a:solidFill>
              <a:latin typeface="+mj-lt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46" name="Rectángulo 45" descr="Elemento 1 del nivel de jerarquía 3">
            <a:extLst>
              <a:ext uri="{FF2B5EF4-FFF2-40B4-BE49-F238E27FC236}">
                <a16:creationId xmlns:a16="http://schemas.microsoft.com/office/drawing/2014/main" id="{06D33436-30CF-4033-A3BC-85DC5834AABD}"/>
              </a:ext>
            </a:extLst>
          </p:cNvPr>
          <p:cNvSpPr/>
          <p:nvPr/>
        </p:nvSpPr>
        <p:spPr>
          <a:xfrm>
            <a:off x="2817711" y="4726155"/>
            <a:ext cx="1044932" cy="1074578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TARJETA CUPON OBJETIVO 75 PROMOCION VALE 10%</a:t>
            </a:r>
            <a:endParaRPr lang="es-ES" sz="1300" b="1" u="sng" dirty="0">
              <a:solidFill>
                <a:schemeClr val="tx1"/>
              </a:solidFill>
              <a:latin typeface="+mj-lt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dirty="0">
              <a:solidFill>
                <a:prstClr val="black"/>
              </a:solidFill>
              <a:latin typeface="+mj-lt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48" name="Rectángulo 47" descr="Elemento 1 del nivel de jerarquía 3">
            <a:extLst>
              <a:ext uri="{FF2B5EF4-FFF2-40B4-BE49-F238E27FC236}">
                <a16:creationId xmlns:a16="http://schemas.microsoft.com/office/drawing/2014/main" id="{43C603A1-0367-491A-B59B-824B9ED8D0DC}"/>
              </a:ext>
            </a:extLst>
          </p:cNvPr>
          <p:cNvSpPr/>
          <p:nvPr/>
        </p:nvSpPr>
        <p:spPr>
          <a:xfrm>
            <a:off x="2827515" y="5908756"/>
            <a:ext cx="1044932" cy="900000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AMPLIACION PERIDOO CAMBIO DEVOL X’MAS  </a:t>
            </a:r>
            <a:endParaRPr lang="es-ES" sz="1300" b="1" u="sng" dirty="0">
              <a:solidFill>
                <a:schemeClr val="tx1"/>
              </a:solidFill>
              <a:latin typeface="+mj-lt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dirty="0">
              <a:solidFill>
                <a:prstClr val="black"/>
              </a:solidFill>
              <a:latin typeface="+mj-lt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49" name="Rectángulo 48" descr="Elemento 5 de nivel de jerarquía 2">
            <a:extLst>
              <a:ext uri="{FF2B5EF4-FFF2-40B4-BE49-F238E27FC236}">
                <a16:creationId xmlns:a16="http://schemas.microsoft.com/office/drawing/2014/main" id="{DB25E5F7-77A6-42F7-B707-01BB6E6EB064}"/>
              </a:ext>
            </a:extLst>
          </p:cNvPr>
          <p:cNvSpPr/>
          <p:nvPr/>
        </p:nvSpPr>
        <p:spPr>
          <a:xfrm>
            <a:off x="8207595" y="3338356"/>
            <a:ext cx="3813613" cy="26224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dirty="0">
                <a:solidFill>
                  <a:schemeClr val="tx1"/>
                </a:solidFill>
                <a:latin typeface="+mj-lt"/>
              </a:rPr>
              <a:t>FLEX. PLANTILLA / P&amp;L / ROT &amp; ABST / MERMA / ARTXOP /VVT</a:t>
            </a:r>
            <a:r>
              <a:rPr lang="es-ES" sz="1300" b="1" u="sng" dirty="0">
                <a:solidFill>
                  <a:schemeClr val="tx1"/>
                </a:solidFill>
                <a:latin typeface="+mj-lt"/>
              </a:rPr>
              <a:t> </a:t>
            </a:r>
          </a:p>
        </p:txBody>
      </p:sp>
      <p:sp>
        <p:nvSpPr>
          <p:cNvPr id="50" name="Rectángulo 49" descr="Elemento 4 del nivel de jerarquía 3">
            <a:extLst>
              <a:ext uri="{FF2B5EF4-FFF2-40B4-BE49-F238E27FC236}">
                <a16:creationId xmlns:a16="http://schemas.microsoft.com/office/drawing/2014/main" id="{D31159AA-4BC3-44F5-8178-4A946F7A4117}"/>
              </a:ext>
            </a:extLst>
          </p:cNvPr>
          <p:cNvSpPr/>
          <p:nvPr/>
        </p:nvSpPr>
        <p:spPr>
          <a:xfrm>
            <a:off x="3958554" y="5875636"/>
            <a:ext cx="1283390" cy="900000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PROTOCOLOS CIERRE Y REFORMA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PILOTO </a:t>
            </a:r>
            <a:endParaRPr lang="es-ES" sz="1300" b="1" dirty="0">
              <a:solidFill>
                <a:prstClr val="black"/>
              </a:solidFill>
              <a:latin typeface="+mj-lt"/>
            </a:endParaRPr>
          </a:p>
        </p:txBody>
      </p:sp>
      <p:sp>
        <p:nvSpPr>
          <p:cNvPr id="2" name="Rectángulo 1" descr="Elemento 3 de nivel de jerarquía 2">
            <a:extLst>
              <a:ext uri="{FF2B5EF4-FFF2-40B4-BE49-F238E27FC236}">
                <a16:creationId xmlns:a16="http://schemas.microsoft.com/office/drawing/2014/main" id="{E36B7AF3-62B2-0F0D-7E4F-E74EDE2AA3C8}"/>
              </a:ext>
            </a:extLst>
          </p:cNvPr>
          <p:cNvSpPr/>
          <p:nvPr/>
        </p:nvSpPr>
        <p:spPr>
          <a:xfrm>
            <a:off x="61365" y="225999"/>
            <a:ext cx="1559214" cy="888425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</a:rPr>
              <a:t>FRONT</a:t>
            </a:r>
            <a:endParaRPr lang="es-ES" sz="1300" b="1" u="sng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prstClr val="black"/>
                </a:solidFill>
              </a:rPr>
              <a:t>CLICK SHOPPING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prstClr val="black"/>
                </a:solidFill>
              </a:rPr>
              <a:t>APOYO </a:t>
            </a:r>
            <a:r>
              <a:rPr lang="es-ES" sz="1300" b="1" kern="12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b="1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300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Conector recto 99">
            <a:extLst>
              <a:ext uri="{FF2B5EF4-FFF2-40B4-BE49-F238E27FC236}">
                <a16:creationId xmlns:a16="http://schemas.microsoft.com/office/drawing/2014/main" id="{466A5381-C5C5-4929-819D-58E93DD737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317551" y="2888041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101">
            <a:extLst>
              <a:ext uri="{FF2B5EF4-FFF2-40B4-BE49-F238E27FC236}">
                <a16:creationId xmlns:a16="http://schemas.microsoft.com/office/drawing/2014/main" id="{E2D21EE2-D070-4DA0-A1AD-9C1E88D91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598798" y="2888041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cto 102">
            <a:extLst>
              <a:ext uri="{FF2B5EF4-FFF2-40B4-BE49-F238E27FC236}">
                <a16:creationId xmlns:a16="http://schemas.microsoft.com/office/drawing/2014/main" id="{32F3A4D7-B84F-42D6-A659-74286E20AF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880045" y="2888041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ángulo 18" descr="Jerarquía de nivel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3425028" y="74092"/>
            <a:ext cx="5124986" cy="640283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kern="1200" dirty="0">
                <a:latin typeface="+mj-lt"/>
              </a:rPr>
              <a:t>NUEVO </a:t>
            </a:r>
            <a:r>
              <a:rPr lang="es-ES" sz="1300" b="1" dirty="0">
                <a:solidFill>
                  <a:prstClr val="black"/>
                </a:solidFill>
              </a:rPr>
              <a:t>MODELO</a:t>
            </a:r>
            <a:r>
              <a:rPr lang="es-ES" sz="1300" b="1" kern="1200" dirty="0">
                <a:latin typeface="+mj-lt"/>
              </a:rPr>
              <a:t> OPERATIVO </a:t>
            </a:r>
            <a:r>
              <a:rPr lang="es-ES" sz="1300" b="1" u="sng" kern="1200" dirty="0">
                <a:latin typeface="+mj-lt"/>
              </a:rPr>
              <a:t>OPERACIONES – VENTAS </a:t>
            </a:r>
            <a:r>
              <a:rPr lang="es-ES" sz="1300" b="1" dirty="0">
                <a:latin typeface="+mj-lt"/>
              </a:rPr>
              <a:t>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400" b="1" kern="1200" dirty="0">
                <a:solidFill>
                  <a:schemeClr val="tx1"/>
                </a:solidFill>
                <a:latin typeface="+mj-lt"/>
              </a:rPr>
              <a:t>2.0</a:t>
            </a:r>
            <a:endParaRPr lang="es-ES" sz="1400" b="0" kern="1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Rectángulo 20" descr="Elemento 1 del nivel de jerarquía 3">
            <a:extLst>
              <a:ext uri="{FF2B5EF4-FFF2-40B4-BE49-F238E27FC236}">
                <a16:creationId xmlns:a16="http://schemas.microsoft.com/office/drawing/2014/main" id="{15CEA15C-8C59-4D2F-8040-B72EEAE6FB4A}"/>
              </a:ext>
            </a:extLst>
          </p:cNvPr>
          <p:cNvSpPr/>
          <p:nvPr/>
        </p:nvSpPr>
        <p:spPr>
          <a:xfrm>
            <a:off x="5524839" y="3168696"/>
            <a:ext cx="1419417" cy="2974928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schemeClr val="tx1"/>
                </a:solidFill>
              </a:rPr>
              <a:t>FIGURA RESPONSABLE DE COMUNICACION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schemeClr val="tx1"/>
                </a:solidFill>
              </a:rPr>
              <a:t>JOB DESCRIPTION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schemeClr val="tx1"/>
                </a:solidFill>
              </a:rPr>
              <a:t>FUNCIONES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schemeClr val="tx1"/>
                </a:solidFill>
              </a:rPr>
              <a:t>EJECUCIÓN  </a:t>
            </a:r>
          </a:p>
        </p:txBody>
      </p:sp>
      <p:sp>
        <p:nvSpPr>
          <p:cNvPr id="23" name="Rectángulo 22" descr="Elemento 2 del nivel de jerarquía 3">
            <a:extLst>
              <a:ext uri="{FF2B5EF4-FFF2-40B4-BE49-F238E27FC236}">
                <a16:creationId xmlns:a16="http://schemas.microsoft.com/office/drawing/2014/main" id="{B1D13964-3BCA-4613-8A6D-5CEC7CC35B3B}"/>
              </a:ext>
            </a:extLst>
          </p:cNvPr>
          <p:cNvSpPr/>
          <p:nvPr/>
        </p:nvSpPr>
        <p:spPr>
          <a:xfrm>
            <a:off x="7011759" y="3163888"/>
            <a:ext cx="1188000" cy="1090499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prstClr val="black"/>
                </a:solidFill>
                <a:latin typeface="+mj-lt"/>
              </a:rPr>
              <a:t>LISTADO REPOSICION AUTOMÁTICO</a:t>
            </a:r>
          </a:p>
          <a:p>
            <a:pPr indent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  <a:latin typeface="+mj-lt"/>
              </a:rPr>
              <a:t>PILOTO </a:t>
            </a:r>
            <a:r>
              <a:rPr lang="es-ES" sz="1300" b="1" u="sng" dirty="0">
                <a:solidFill>
                  <a:srgbClr val="FF0000"/>
                </a:solidFill>
                <a:latin typeface="+mj-lt"/>
              </a:rPr>
              <a:t>DURANDO</a:t>
            </a:r>
          </a:p>
        </p:txBody>
      </p:sp>
      <p:sp>
        <p:nvSpPr>
          <p:cNvPr id="24" name="Rectángulo 23" descr="Elemento 3 de nivel de jerarquía 2">
            <a:extLst>
              <a:ext uri="{FF2B5EF4-FFF2-40B4-BE49-F238E27FC236}">
                <a16:creationId xmlns:a16="http://schemas.microsoft.com/office/drawing/2014/main" id="{E229E048-A3A7-4692-842F-3C90638B8575}"/>
              </a:ext>
            </a:extLst>
          </p:cNvPr>
          <p:cNvSpPr/>
          <p:nvPr/>
        </p:nvSpPr>
        <p:spPr>
          <a:xfrm>
            <a:off x="8561582" y="1988040"/>
            <a:ext cx="1188000" cy="900000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kern="1200" dirty="0">
                <a:solidFill>
                  <a:prstClr val="black"/>
                </a:solidFill>
                <a:ea typeface="+mn-ea"/>
                <a:cs typeface="+mn-cs"/>
              </a:rPr>
              <a:t>PLANTILLA OPTIMA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kern="12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s-ES" sz="1300" b="1" kern="12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</a:p>
        </p:txBody>
      </p:sp>
      <p:sp>
        <p:nvSpPr>
          <p:cNvPr id="25" name="Rectángulo 24" descr="Elemento 3 del nivel de jerarquía 3">
            <a:extLst>
              <a:ext uri="{FF2B5EF4-FFF2-40B4-BE49-F238E27FC236}">
                <a16:creationId xmlns:a16="http://schemas.microsoft.com/office/drawing/2014/main" id="{A02A68C5-2481-443C-9339-71AFFFE8B3C6}"/>
              </a:ext>
            </a:extLst>
          </p:cNvPr>
          <p:cNvSpPr/>
          <p:nvPr/>
        </p:nvSpPr>
        <p:spPr>
          <a:xfrm>
            <a:off x="8561582" y="3143248"/>
            <a:ext cx="1188000" cy="3000377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dirty="0">
                <a:solidFill>
                  <a:schemeClr val="tx1"/>
                </a:solidFill>
              </a:rPr>
              <a:t>HERRAMIENTA EN EXCEL PARA GESTIONAR HORAS  DE CONTRATO POR TIENDA OPTIMAS.</a:t>
            </a:r>
          </a:p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dirty="0">
                <a:solidFill>
                  <a:schemeClr val="tx1"/>
                </a:solidFill>
              </a:rPr>
              <a:t>FIJACION KPI (FTE’S X 100 METROS CUADRADOS)</a:t>
            </a:r>
          </a:p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dirty="0">
                <a:solidFill>
                  <a:schemeClr val="tx1"/>
                </a:solidFill>
              </a:rPr>
              <a:t>FIJACIÓN MINÍMO OPERATIVO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u="sng" dirty="0">
                <a:solidFill>
                  <a:schemeClr val="tx1"/>
                </a:solidFill>
              </a:rPr>
              <a:t> </a:t>
            </a:r>
            <a:endParaRPr lang="es-ES" sz="1300" b="0" u="sng" kern="12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59" name="Rectángulo 58" descr="Subnivel de jerarquía">
            <a:extLst>
              <a:ext uri="{FF2B5EF4-FFF2-40B4-BE49-F238E27FC236}">
                <a16:creationId xmlns:a16="http://schemas.microsoft.com/office/drawing/2014/main" id="{AD6BEECD-6C54-4FE6-BC3D-D2E19EF3D067}"/>
              </a:ext>
            </a:extLst>
          </p:cNvPr>
          <p:cNvSpPr/>
          <p:nvPr/>
        </p:nvSpPr>
        <p:spPr>
          <a:xfrm>
            <a:off x="5069011" y="1011093"/>
            <a:ext cx="1875245" cy="633102"/>
          </a:xfrm>
          <a:prstGeom prst="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400" b="1" dirty="0">
              <a:solidFill>
                <a:prstClr val="black"/>
              </a:solidFill>
              <a:latin typeface="+mj-lt"/>
            </a:endParaRPr>
          </a:p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400" b="1" dirty="0">
                <a:solidFill>
                  <a:prstClr val="black"/>
                </a:solidFill>
                <a:latin typeface="+mj-lt"/>
              </a:rPr>
              <a:t>ENTREGABLES DOCUMENTACION HITOS MODELO OPERATIVO   </a:t>
            </a:r>
            <a:br>
              <a:rPr lang="es-ES" sz="1400" kern="1200" dirty="0">
                <a:latin typeface="+mj-lt"/>
              </a:rPr>
            </a:br>
            <a:endParaRPr lang="es-ES" sz="14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67" name="Rectángulo 66" descr="Elemento 3 de nivel de jerarquía 2">
            <a:extLst>
              <a:ext uri="{FF2B5EF4-FFF2-40B4-BE49-F238E27FC236}">
                <a16:creationId xmlns:a16="http://schemas.microsoft.com/office/drawing/2014/main" id="{FFF0F8C4-893C-4980-A2D5-6FD5020B095A}"/>
              </a:ext>
            </a:extLst>
          </p:cNvPr>
          <p:cNvSpPr/>
          <p:nvPr/>
        </p:nvSpPr>
        <p:spPr>
          <a:xfrm>
            <a:off x="6994577" y="1988032"/>
            <a:ext cx="1356359" cy="900000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b="1" u="sng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kern="1200" dirty="0">
                <a:solidFill>
                  <a:prstClr val="black"/>
                </a:solidFill>
                <a:ea typeface="+mn-ea"/>
                <a:cs typeface="+mn-cs"/>
              </a:rPr>
              <a:t>PRODUCTIVIDAD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b="1" u="sng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73" name="Rectángulo 72" descr="Elemento 2 del nivel de jerarquía 3">
            <a:extLst>
              <a:ext uri="{FF2B5EF4-FFF2-40B4-BE49-F238E27FC236}">
                <a16:creationId xmlns:a16="http://schemas.microsoft.com/office/drawing/2014/main" id="{41722B55-3B41-4679-B22E-F402E21CC918}"/>
              </a:ext>
            </a:extLst>
          </p:cNvPr>
          <p:cNvSpPr/>
          <p:nvPr/>
        </p:nvSpPr>
        <p:spPr>
          <a:xfrm>
            <a:off x="7054938" y="3162297"/>
            <a:ext cx="1188000" cy="2981327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schemeClr val="tx1"/>
                </a:solidFill>
              </a:rPr>
              <a:t>HERRAMIENTA EN EXCEL PARA GESTIONAR PRODUCTIVIDAD EFECTIVA Y TEORICA DE TIENDA . </a:t>
            </a:r>
          </a:p>
        </p:txBody>
      </p:sp>
      <p:sp>
        <p:nvSpPr>
          <p:cNvPr id="74" name="Rectángulo 73" descr="Elemento 3 de nivel de jerarquía 2">
            <a:extLst>
              <a:ext uri="{FF2B5EF4-FFF2-40B4-BE49-F238E27FC236}">
                <a16:creationId xmlns:a16="http://schemas.microsoft.com/office/drawing/2014/main" id="{0AEF3CBC-1D60-4C82-89A5-4BDE6578EC45}"/>
              </a:ext>
            </a:extLst>
          </p:cNvPr>
          <p:cNvSpPr/>
          <p:nvPr/>
        </p:nvSpPr>
        <p:spPr>
          <a:xfrm>
            <a:off x="5524839" y="1988032"/>
            <a:ext cx="1356360" cy="900000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u="sng" kern="1200" dirty="0">
                <a:solidFill>
                  <a:prstClr val="black"/>
                </a:solidFill>
                <a:ea typeface="+mn-ea"/>
                <a:cs typeface="+mn-cs"/>
              </a:rPr>
              <a:t>ESTRUCTURA INFORMACION </a:t>
            </a:r>
            <a:r>
              <a:rPr lang="es-ES" sz="1300" b="1" kern="1200" dirty="0">
                <a:solidFill>
                  <a:prstClr val="black"/>
                </a:solidFill>
                <a:ea typeface="+mn-ea"/>
                <a:cs typeface="+mn-cs"/>
              </a:rPr>
              <a:t> 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kern="1200" dirty="0">
                <a:solidFill>
                  <a:prstClr val="black"/>
                </a:solidFill>
                <a:ea typeface="+mn-ea"/>
                <a:cs typeface="+mn-cs"/>
              </a:rPr>
              <a:t>COMUNICACION</a:t>
            </a:r>
          </a:p>
        </p:txBody>
      </p:sp>
      <p:sp>
        <p:nvSpPr>
          <p:cNvPr id="75" name="Rectángulo 74" descr="Elemento 3 de nivel de jerarquía 2">
            <a:extLst>
              <a:ext uri="{FF2B5EF4-FFF2-40B4-BE49-F238E27FC236}">
                <a16:creationId xmlns:a16="http://schemas.microsoft.com/office/drawing/2014/main" id="{A857785D-AABF-4846-9582-1B8C88F8FF04}"/>
              </a:ext>
            </a:extLst>
          </p:cNvPr>
          <p:cNvSpPr/>
          <p:nvPr/>
        </p:nvSpPr>
        <p:spPr>
          <a:xfrm>
            <a:off x="4119209" y="1988032"/>
            <a:ext cx="1260373" cy="900000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kern="1200" dirty="0">
                <a:solidFill>
                  <a:prstClr val="black"/>
                </a:solidFill>
                <a:ea typeface="+mn-ea"/>
                <a:cs typeface="+mn-cs"/>
              </a:rPr>
              <a:t>RETAIL CALENDAR</a:t>
            </a:r>
            <a:r>
              <a:rPr lang="es-ES" sz="1300" b="1" u="sng" dirty="0">
                <a:solidFill>
                  <a:prstClr val="black"/>
                </a:solidFill>
              </a:rPr>
              <a:t> </a:t>
            </a:r>
            <a:r>
              <a:rPr lang="es-ES" sz="1300" b="1" dirty="0">
                <a:solidFill>
                  <a:prstClr val="black"/>
                </a:solidFill>
              </a:rPr>
              <a:t>CON</a:t>
            </a:r>
            <a:r>
              <a:rPr lang="es-ES" sz="1300" b="1" u="sng" dirty="0">
                <a:solidFill>
                  <a:prstClr val="black"/>
                </a:solidFill>
              </a:rPr>
              <a:t> </a:t>
            </a:r>
            <a:r>
              <a:rPr lang="es-ES" sz="1200" b="1" dirty="0">
                <a:solidFill>
                  <a:prstClr val="black"/>
                </a:solidFill>
              </a:rPr>
              <a:t>RETROPLANING</a:t>
            </a:r>
            <a:r>
              <a:rPr lang="es-ES" sz="1200" b="1" u="sng" dirty="0">
                <a:solidFill>
                  <a:prstClr val="black"/>
                </a:solidFill>
              </a:rPr>
              <a:t> </a:t>
            </a:r>
            <a:r>
              <a:rPr lang="es-ES" sz="1200" b="1" u="sng" kern="12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endParaRPr lang="es-ES" sz="1200" b="1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b="1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78" name="Rectángulo 77" descr="Elemento 1 del nivel de jerarquía 3">
            <a:extLst>
              <a:ext uri="{FF2B5EF4-FFF2-40B4-BE49-F238E27FC236}">
                <a16:creationId xmlns:a16="http://schemas.microsoft.com/office/drawing/2014/main" id="{B1DCA6D7-E163-45F3-9917-B7115AFFCEC0}"/>
              </a:ext>
            </a:extLst>
          </p:cNvPr>
          <p:cNvSpPr/>
          <p:nvPr/>
        </p:nvSpPr>
        <p:spPr>
          <a:xfrm>
            <a:off x="4149208" y="3199068"/>
            <a:ext cx="1270518" cy="2944556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schemeClr val="tx1"/>
                </a:solidFill>
              </a:rPr>
              <a:t>INDIVIDUAL POR TIENDA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schemeClr val="tx1"/>
                </a:solidFill>
              </a:rPr>
              <a:t> RETROPLANING POR CADA ACCIÓN CON HITOS .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schemeClr val="tx1"/>
                </a:solidFill>
              </a:rPr>
              <a:t>TRANSVERSAL CON ESTRATEGIA COMERCIAL </a:t>
            </a:r>
          </a:p>
        </p:txBody>
      </p:sp>
      <p:sp>
        <p:nvSpPr>
          <p:cNvPr id="80" name="Rectángulo 79" descr="Elemento 1 del nivel de jerarquía 3">
            <a:extLst>
              <a:ext uri="{FF2B5EF4-FFF2-40B4-BE49-F238E27FC236}">
                <a16:creationId xmlns:a16="http://schemas.microsoft.com/office/drawing/2014/main" id="{0331EE9B-F89D-4126-9298-5BF055EF4337}"/>
              </a:ext>
            </a:extLst>
          </p:cNvPr>
          <p:cNvSpPr/>
          <p:nvPr/>
        </p:nvSpPr>
        <p:spPr>
          <a:xfrm>
            <a:off x="2305050" y="3179392"/>
            <a:ext cx="1700781" cy="2964232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schemeClr val="tx1"/>
                </a:solidFill>
              </a:rPr>
              <a:t>COACHING EJECUTIVOS, ACOMODO EN BODEGAS, BRIEFING COMERCIAL, VENTA CRUZADA,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schemeClr val="tx1"/>
                </a:solidFill>
              </a:rPr>
              <a:t>FOLLOW UP , HANDS UP, OOS, CHECK LIST GERENCIA &amp; EJECUTIVOS , DASHBOARD Y LISTADO DE REPOSICIÓN AUTOMÁTICA. </a:t>
            </a:r>
            <a:endParaRPr lang="es-ES" sz="1300" b="1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81" name="Rectángulo 80" descr="Elemento 3 de nivel de jerarquía 2">
            <a:extLst>
              <a:ext uri="{FF2B5EF4-FFF2-40B4-BE49-F238E27FC236}">
                <a16:creationId xmlns:a16="http://schemas.microsoft.com/office/drawing/2014/main" id="{6CD8566E-156E-4B73-B8BB-C394AE6CDE1F}"/>
              </a:ext>
            </a:extLst>
          </p:cNvPr>
          <p:cNvSpPr/>
          <p:nvPr/>
        </p:nvSpPr>
        <p:spPr>
          <a:xfrm>
            <a:off x="2305050" y="1988032"/>
            <a:ext cx="1700781" cy="900000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</a:rPr>
              <a:t>GUÍAS RÁPIDAS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prstClr val="black"/>
                </a:solidFill>
              </a:rPr>
              <a:t>OPERACIONES </a:t>
            </a:r>
            <a:r>
              <a:rPr lang="es-ES" sz="1300" b="1" kern="12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b="1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18" name="Rectángulo 17" descr="Elemento 3 de nivel de jerarquía 2">
            <a:extLst>
              <a:ext uri="{FF2B5EF4-FFF2-40B4-BE49-F238E27FC236}">
                <a16:creationId xmlns:a16="http://schemas.microsoft.com/office/drawing/2014/main" id="{4A74416F-5992-4A9D-B271-5C7E4D6BDEBA}"/>
              </a:ext>
            </a:extLst>
          </p:cNvPr>
          <p:cNvSpPr/>
          <p:nvPr/>
        </p:nvSpPr>
        <p:spPr>
          <a:xfrm>
            <a:off x="342267" y="1988032"/>
            <a:ext cx="1700781" cy="900000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dirty="0">
                <a:solidFill>
                  <a:prstClr val="black"/>
                </a:solidFill>
              </a:rPr>
              <a:t>TARJETA GIFT / CASH / LOYALTY </a:t>
            </a:r>
            <a:r>
              <a:rPr lang="es-ES" sz="1300" b="1" dirty="0">
                <a:solidFill>
                  <a:prstClr val="black"/>
                </a:solidFill>
              </a:rPr>
              <a:t> </a:t>
            </a:r>
            <a:r>
              <a:rPr lang="es-ES" sz="1300" b="1" kern="12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s-ES" sz="1300" b="1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0" name="Rectángulo 19" descr="Elemento 1 del nivel de jerarquía 3">
            <a:extLst>
              <a:ext uri="{FF2B5EF4-FFF2-40B4-BE49-F238E27FC236}">
                <a16:creationId xmlns:a16="http://schemas.microsoft.com/office/drawing/2014/main" id="{E77959B6-C6C7-4F4A-9F8F-23E6A05E4226}"/>
              </a:ext>
            </a:extLst>
          </p:cNvPr>
          <p:cNvSpPr/>
          <p:nvPr/>
        </p:nvSpPr>
        <p:spPr>
          <a:xfrm>
            <a:off x="423357" y="3199068"/>
            <a:ext cx="1700781" cy="2964232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schemeClr val="tx1"/>
                </a:solidFill>
              </a:rPr>
              <a:t>SEPARCION DE CONCEPTOS.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schemeClr val="tx1"/>
                </a:solidFill>
              </a:rPr>
              <a:t>NUEVO PRODUCTO TARJETA GIFT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schemeClr val="tx1"/>
                </a:solidFill>
              </a:rPr>
              <a:t>NUEVO PROCEDIMIENTO PROMOCIONADO TARJETA CASH –DEVOLUCION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dirty="0">
                <a:solidFill>
                  <a:schemeClr val="tx1"/>
                </a:solidFill>
              </a:rPr>
              <a:t>CAMBIO POLITICA COMERCIAL AMPLIACION DE PERIODO PARA CAMBIOS Y DEVOLUCIONES  </a:t>
            </a:r>
            <a:endParaRPr lang="es-ES" sz="1300" b="1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2" name="Rectángulo 21" descr="Elemento 3 de nivel de jerarquía 2">
            <a:extLst>
              <a:ext uri="{FF2B5EF4-FFF2-40B4-BE49-F238E27FC236}">
                <a16:creationId xmlns:a16="http://schemas.microsoft.com/office/drawing/2014/main" id="{9A675F71-B2FB-424F-81EE-102D47DFE5E9}"/>
              </a:ext>
            </a:extLst>
          </p:cNvPr>
          <p:cNvSpPr/>
          <p:nvPr/>
        </p:nvSpPr>
        <p:spPr>
          <a:xfrm>
            <a:off x="10063199" y="1988032"/>
            <a:ext cx="1188000" cy="900000"/>
          </a:xfrm>
          <a:prstGeom prst="rect">
            <a:avLst/>
          </a:prstGeom>
          <a:solidFill>
            <a:schemeClr val="accent3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kern="1200" dirty="0">
                <a:solidFill>
                  <a:prstClr val="black"/>
                </a:solidFill>
                <a:ea typeface="+mn-ea"/>
                <a:cs typeface="+mn-cs"/>
              </a:rPr>
              <a:t>PROTOCOLOS DE CIERRE Y REFORMA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b="1" u="sng" kern="12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s-ES" sz="1300" b="1" kern="1200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</a:p>
        </p:txBody>
      </p:sp>
      <p:sp>
        <p:nvSpPr>
          <p:cNvPr id="26" name="Rectángulo 25" descr="Elemento 3 del nivel de jerarquía 3">
            <a:extLst>
              <a:ext uri="{FF2B5EF4-FFF2-40B4-BE49-F238E27FC236}">
                <a16:creationId xmlns:a16="http://schemas.microsoft.com/office/drawing/2014/main" id="{C1F885BB-C56C-4616-88EB-3DEDD8F07E12}"/>
              </a:ext>
            </a:extLst>
          </p:cNvPr>
          <p:cNvSpPr/>
          <p:nvPr/>
        </p:nvSpPr>
        <p:spPr>
          <a:xfrm>
            <a:off x="10063199" y="3162297"/>
            <a:ext cx="1188000" cy="3000377"/>
          </a:xfrm>
          <a:prstGeom prst="rect">
            <a:avLst/>
          </a:prstGeom>
          <a:solidFill>
            <a:schemeClr val="bg1">
              <a:lumMod val="9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dirty="0">
                <a:solidFill>
                  <a:schemeClr val="tx1"/>
                </a:solidFill>
              </a:rPr>
              <a:t>HERRAMIENTA EN EXCEL PARA GESTIONAR LOS CIERRES Y REFORMAS.</a:t>
            </a:r>
          </a:p>
          <a:p>
            <a:pPr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300" b="1" dirty="0">
                <a:solidFill>
                  <a:schemeClr val="tx1"/>
                </a:solidFill>
              </a:rPr>
              <a:t>SCHEDULE  ACTION PLAN  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ES" sz="1300" u="sng" dirty="0">
                <a:solidFill>
                  <a:schemeClr val="tx1"/>
                </a:solidFill>
              </a:rPr>
              <a:t> </a:t>
            </a:r>
            <a:endParaRPr lang="es-ES" sz="1300" b="0" u="sng" kern="1200" dirty="0">
              <a:solidFill>
                <a:schemeClr val="tx1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2710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7717_TF11561227_Win32" id="{36BFCEEF-8FE0-41A1-AFC3-202CF21C9D60}" vid="{979AACC0-D765-4F73-8986-C7500A3EEBB8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la ofici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Organigrama sencillo</Template>
  <TotalTime>572</TotalTime>
  <Words>391</Words>
  <Application>Microsoft Office PowerPoint</Application>
  <PresentationFormat>Panorámica</PresentationFormat>
  <Paragraphs>128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Calibri</vt:lpstr>
      <vt:lpstr>Segoe UI</vt:lpstr>
      <vt:lpstr>Tw Cen MT</vt:lpstr>
      <vt:lpstr>Tw Cen MT Condensed</vt:lpstr>
      <vt:lpstr>Wingdings 3</vt:lpstr>
      <vt:lpstr>Integral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 rendo sanchez</dc:creator>
  <cp:lastModifiedBy>andres rendo sanchez</cp:lastModifiedBy>
  <cp:revision>4</cp:revision>
  <dcterms:created xsi:type="dcterms:W3CDTF">2022-07-27T03:09:48Z</dcterms:created>
  <dcterms:modified xsi:type="dcterms:W3CDTF">2024-01-29T02:10:29Z</dcterms:modified>
</cp:coreProperties>
</file>