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650AF-788D-4966-B720-8839C68E20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6BF17-8B1E-4CE2-915B-30B91D3ABE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90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2F8E6F-C408-CC0D-B161-2C0446A05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950B88-EC01-1A6F-517C-E4946E4D5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DAF460-9C8F-6C99-A93A-ECE4D77F3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8C2592-7CFB-5901-C625-B0D39D6ED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0A9807-DAF4-AB73-8D66-15B280DB4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334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57E4D-89AD-8148-FF15-9969DF9C8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8254B3-3DE3-9345-188E-2CD0972EE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A31F4C-3BAB-4FA0-8C04-320493A22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4DF9A2-2E05-8A43-0000-0101D5849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FCD9BC-AB1D-3CFA-12D6-0B82BFBFD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487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90F272-CCD5-8209-AF30-2249A03AE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167FA8F-E5BA-AF1B-3F0D-1A2B05353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C662B7-765A-7A35-250E-59B3341EB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3874EF-2E0A-09AB-14BC-867F96DBD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E749B9-A61B-EF21-F820-86CF973F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99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D7F83-C504-9610-C079-1F8D44DF1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D3DB3E-9C17-98E3-5E9F-C9000667D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ECD0E9-2BA4-C137-8747-9C14868DD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FFD03D-0348-08A6-8B6E-9249B2D5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2AA53F-5113-1762-7F13-7D797B534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185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7FA85-F06C-190F-FE8C-35028309A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8C97E8-80B9-BBD9-CE35-9B3CD20FA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24BF39-5104-C351-07BA-3AA9A9CBA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D49903-82B2-D527-9452-4F9C2BAB8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7FEA66-35B7-02E1-F825-265363F6B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253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3161F-7872-F35F-7C49-7131328E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0D7A1A-242E-2C9A-767E-F27DAA572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00297B-119F-FEBD-309E-D8368160F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6ABD78-6E36-5B81-7A4B-600985AA3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241513-6DCB-A24E-EFF1-FA9A489C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7EB678-16AC-A4B6-09D7-62FE23256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320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98FD0-6944-D10A-56F2-78CFD6CDD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6F35E3-1E1D-9401-2C80-1B1F33A23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98E98-70D5-AA16-3C22-A66167233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2387A7-5684-9C6C-5D2E-C19ECF782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ACE278D-E6B4-7B6D-53DF-986FE0803A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C674199-3D63-B854-5EF6-7DDD26C8B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D6FC4F5-E202-C096-F27C-F7A4BE466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FEF347B-FA9B-DE80-75C8-672C0BE7E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261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0837E-8A18-68B0-20FC-182E975D8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22C589-0B35-32CB-781A-73B423A0D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7442BD-A9FA-3BE2-EBF8-A300BA4F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988593-47EB-BEC1-81A0-08FDA63BC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26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EC26753-31BD-C116-166A-372858F77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FB22E2F-348C-14A4-528C-05197C2F1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1EBCA3B-4297-B9AC-F667-D2EAE2D7E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49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F3818-0938-EE08-7208-CB803CF2C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EB2E23-3CCC-1834-49A0-822CE2A3E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E556C3-11B4-1E6A-0C31-D0FFA12ED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234889-892A-91D9-5E9D-D353C89F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59E94D-F172-31B6-D067-DAAD4D140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31503B-FFF5-2C99-B954-C043FBCC4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350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CD3D94-ADBF-E915-72CC-B56085529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A7271EB-458D-2754-5FF0-0BC47D5E6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1F5F74-BFA2-1615-FF28-07FFC7F07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1F7866-954A-D5C8-0C7F-284D1D09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F903F5-58D2-ABEC-0B33-5CE0A4C5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59E2E1-6FA7-23DE-AB5D-1DBFF872B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267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C24470B-3072-BF68-1995-46FB11480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A01E9E-A8B4-AEFA-5BB1-CCC9CC653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65EC4E-E66A-FCC2-A3B8-888998A19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50E05-5745-4040-AF7D-A429F2675B6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E01270-50BE-7721-20F8-8D1872A1F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C22750-BBB6-97DA-CC84-CF043FE8D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413CD-8426-4EBB-A16A-FA51C91A04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353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D28DFB9-F267-978F-71ED-FC009E42F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721" y="156129"/>
            <a:ext cx="11226822" cy="643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714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rendo sanchez</dc:creator>
  <cp:lastModifiedBy>andres rendo sanchez</cp:lastModifiedBy>
  <cp:revision>1</cp:revision>
  <dcterms:created xsi:type="dcterms:W3CDTF">2024-01-29T19:48:59Z</dcterms:created>
  <dcterms:modified xsi:type="dcterms:W3CDTF">2024-01-29T19:52:40Z</dcterms:modified>
</cp:coreProperties>
</file>