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6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7.xml" ContentType="application/vnd.openxmlformats-officedocument.themeOverride+xml"/>
  <Override PartName="/ppt/notesSlides/notesSlide6.xml" ContentType="application/vnd.openxmlformats-officedocument.presentationml.notesSlide+xml"/>
  <Override PartName="/ppt/theme/themeOverride8.xml" ContentType="application/vnd.openxmlformats-officedocument.themeOverride+xml"/>
  <Override PartName="/ppt/notesSlides/notesSlide7.xml" ContentType="application/vnd.openxmlformats-officedocument.presentationml.notesSlide+xml"/>
  <Override PartName="/ppt/theme/themeOverride9.xml" ContentType="application/vnd.openxmlformats-officedocument.themeOverride+xml"/>
  <Override PartName="/ppt/notesSlides/notesSlide8.xml" ContentType="application/vnd.openxmlformats-officedocument.presentationml.notesSlide+xml"/>
  <Override PartName="/ppt/theme/themeOverride10.xml" ContentType="application/vnd.openxmlformats-officedocument.themeOverr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72" r:id="rId3"/>
    <p:sldId id="262" r:id="rId4"/>
    <p:sldId id="257" r:id="rId5"/>
    <p:sldId id="275" r:id="rId6"/>
    <p:sldId id="277" r:id="rId7"/>
    <p:sldId id="270" r:id="rId8"/>
    <p:sldId id="274" r:id="rId9"/>
    <p:sldId id="276" r:id="rId10"/>
    <p:sldId id="273" r:id="rId11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26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600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38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s rendo sanchez" userId="1d3ea28edc38020e" providerId="LiveId" clId="{550F977A-02D6-4758-B5C5-D78551A1A70E}"/>
    <pc:docChg chg="modSld">
      <pc:chgData name="andres rendo sanchez" userId="1d3ea28edc38020e" providerId="LiveId" clId="{550F977A-02D6-4758-B5C5-D78551A1A70E}" dt="2022-07-06T12:18:22.350" v="4" actId="688"/>
      <pc:docMkLst>
        <pc:docMk/>
      </pc:docMkLst>
      <pc:sldChg chg="modSp mod">
        <pc:chgData name="andres rendo sanchez" userId="1d3ea28edc38020e" providerId="LiveId" clId="{550F977A-02D6-4758-B5C5-D78551A1A70E}" dt="2022-07-06T12:18:22.350" v="4" actId="688"/>
        <pc:sldMkLst>
          <pc:docMk/>
          <pc:sldMk cId="4255527560" sldId="274"/>
        </pc:sldMkLst>
        <pc:picChg chg="mod">
          <ac:chgData name="andres rendo sanchez" userId="1d3ea28edc38020e" providerId="LiveId" clId="{550F977A-02D6-4758-B5C5-D78551A1A70E}" dt="2022-07-06T12:18:22.350" v="4" actId="688"/>
          <ac:picMkLst>
            <pc:docMk/>
            <pc:sldMk cId="4255527560" sldId="274"/>
            <ac:picMk id="4" creationId="{94F4D42A-BB09-46AC-A362-5B6B758C9FAD}"/>
          </ac:picMkLst>
        </pc:picChg>
      </pc:sldChg>
      <pc:sldChg chg="modSp">
        <pc:chgData name="andres rendo sanchez" userId="1d3ea28edc38020e" providerId="LiveId" clId="{550F977A-02D6-4758-B5C5-D78551A1A70E}" dt="2022-07-06T12:17:21.156" v="2"/>
        <pc:sldMkLst>
          <pc:docMk/>
          <pc:sldMk cId="723129158" sldId="287"/>
        </pc:sldMkLst>
        <pc:graphicFrameChg chg="mod">
          <ac:chgData name="andres rendo sanchez" userId="1d3ea28edc38020e" providerId="LiveId" clId="{550F977A-02D6-4758-B5C5-D78551A1A70E}" dt="2022-07-06T12:17:21.156" v="2"/>
          <ac:graphicFrameMkLst>
            <pc:docMk/>
            <pc:sldMk cId="723129158" sldId="287"/>
            <ac:graphicFrameMk id="8" creationId="{71E8D7FC-C419-4552-AB90-8AEFADCBF1D9}"/>
          </ac:graphicFrameMkLst>
        </pc:graphicFrameChg>
      </pc:sldChg>
    </pc:docChg>
  </pc:docChgLst>
  <pc:docChgLst>
    <pc:chgData name="andres rendo sanchez" userId="1d3ea28edc38020e" providerId="LiveId" clId="{284C7287-FFB0-4C7B-BE5F-515850A6ABA6}"/>
    <pc:docChg chg="custSel modSld">
      <pc:chgData name="andres rendo sanchez" userId="1d3ea28edc38020e" providerId="LiveId" clId="{284C7287-FFB0-4C7B-BE5F-515850A6ABA6}" dt="2024-01-29T20:57:30.395" v="71" actId="20577"/>
      <pc:docMkLst>
        <pc:docMk/>
      </pc:docMkLst>
      <pc:sldChg chg="delSp modSp mod">
        <pc:chgData name="andres rendo sanchez" userId="1d3ea28edc38020e" providerId="LiveId" clId="{284C7287-FFB0-4C7B-BE5F-515850A6ABA6}" dt="2024-01-29T20:55:55.044" v="5" actId="1076"/>
        <pc:sldMkLst>
          <pc:docMk/>
          <pc:sldMk cId="1666026202" sldId="256"/>
        </pc:sldMkLst>
        <pc:spChg chg="del mod">
          <ac:chgData name="andres rendo sanchez" userId="1d3ea28edc38020e" providerId="LiveId" clId="{284C7287-FFB0-4C7B-BE5F-515850A6ABA6}" dt="2024-01-29T20:55:38.893" v="1" actId="21"/>
          <ac:spMkLst>
            <pc:docMk/>
            <pc:sldMk cId="1666026202" sldId="256"/>
            <ac:spMk id="5" creationId="{00000000-0000-0000-0000-000000000000}"/>
          </ac:spMkLst>
        </pc:spChg>
        <pc:spChg chg="mod">
          <ac:chgData name="andres rendo sanchez" userId="1d3ea28edc38020e" providerId="LiveId" clId="{284C7287-FFB0-4C7B-BE5F-515850A6ABA6}" dt="2024-01-29T20:55:42.221" v="2" actId="1076"/>
          <ac:spMkLst>
            <pc:docMk/>
            <pc:sldMk cId="1666026202" sldId="256"/>
            <ac:spMk id="6" creationId="{00000000-0000-0000-0000-000000000000}"/>
          </ac:spMkLst>
        </pc:spChg>
        <pc:spChg chg="mod">
          <ac:chgData name="andres rendo sanchez" userId="1d3ea28edc38020e" providerId="LiveId" clId="{284C7287-FFB0-4C7B-BE5F-515850A6ABA6}" dt="2024-01-29T20:55:45.345" v="3" actId="1076"/>
          <ac:spMkLst>
            <pc:docMk/>
            <pc:sldMk cId="1666026202" sldId="256"/>
            <ac:spMk id="7" creationId="{00000000-0000-0000-0000-000000000000}"/>
          </ac:spMkLst>
        </pc:spChg>
        <pc:spChg chg="del">
          <ac:chgData name="andres rendo sanchez" userId="1d3ea28edc38020e" providerId="LiveId" clId="{284C7287-FFB0-4C7B-BE5F-515850A6ABA6}" dt="2024-01-29T20:55:52.693" v="4" actId="21"/>
          <ac:spMkLst>
            <pc:docMk/>
            <pc:sldMk cId="1666026202" sldId="256"/>
            <ac:spMk id="8" creationId="{00000000-0000-0000-0000-000000000000}"/>
          </ac:spMkLst>
        </pc:spChg>
        <pc:spChg chg="mod">
          <ac:chgData name="andres rendo sanchez" userId="1d3ea28edc38020e" providerId="LiveId" clId="{284C7287-FFB0-4C7B-BE5F-515850A6ABA6}" dt="2024-01-29T20:55:55.044" v="5" actId="1076"/>
          <ac:spMkLst>
            <pc:docMk/>
            <pc:sldMk cId="1666026202" sldId="256"/>
            <ac:spMk id="9" creationId="{0BCCAD0A-1C8B-4BC5-A6D0-6E5DDFB14B5F}"/>
          </ac:spMkLst>
        </pc:spChg>
      </pc:sldChg>
      <pc:sldChg chg="modSp mod">
        <pc:chgData name="andres rendo sanchez" userId="1d3ea28edc38020e" providerId="LiveId" clId="{284C7287-FFB0-4C7B-BE5F-515850A6ABA6}" dt="2024-01-29T20:56:22.225" v="28" actId="20577"/>
        <pc:sldMkLst>
          <pc:docMk/>
          <pc:sldMk cId="1343492777" sldId="257"/>
        </pc:sldMkLst>
        <pc:spChg chg="mod">
          <ac:chgData name="andres rendo sanchez" userId="1d3ea28edc38020e" providerId="LiveId" clId="{284C7287-FFB0-4C7B-BE5F-515850A6ABA6}" dt="2024-01-29T20:56:22.225" v="28" actId="20577"/>
          <ac:spMkLst>
            <pc:docMk/>
            <pc:sldMk cId="1343492777" sldId="257"/>
            <ac:spMk id="5" creationId="{9516AB10-EEED-455B-BBB4-7BC64B436027}"/>
          </ac:spMkLst>
        </pc:spChg>
      </pc:sldChg>
      <pc:sldChg chg="modSp mod">
        <pc:chgData name="andres rendo sanchez" userId="1d3ea28edc38020e" providerId="LiveId" clId="{284C7287-FFB0-4C7B-BE5F-515850A6ABA6}" dt="2024-01-29T20:56:15.087" v="21" actId="20577"/>
        <pc:sldMkLst>
          <pc:docMk/>
          <pc:sldMk cId="1734625916" sldId="262"/>
        </pc:sldMkLst>
        <pc:spChg chg="mod">
          <ac:chgData name="andres rendo sanchez" userId="1d3ea28edc38020e" providerId="LiveId" clId="{284C7287-FFB0-4C7B-BE5F-515850A6ABA6}" dt="2024-01-29T20:56:15.087" v="21" actId="20577"/>
          <ac:spMkLst>
            <pc:docMk/>
            <pc:sldMk cId="1734625916" sldId="262"/>
            <ac:spMk id="5" creationId="{9516AB10-EEED-455B-BBB4-7BC64B436027}"/>
          </ac:spMkLst>
        </pc:spChg>
      </pc:sldChg>
      <pc:sldChg chg="modSp mod">
        <pc:chgData name="andres rendo sanchez" userId="1d3ea28edc38020e" providerId="LiveId" clId="{284C7287-FFB0-4C7B-BE5F-515850A6ABA6}" dt="2024-01-29T20:56:09.575" v="12" actId="20577"/>
        <pc:sldMkLst>
          <pc:docMk/>
          <pc:sldMk cId="4200888047" sldId="272"/>
        </pc:sldMkLst>
        <pc:spChg chg="mod">
          <ac:chgData name="andres rendo sanchez" userId="1d3ea28edc38020e" providerId="LiveId" clId="{284C7287-FFB0-4C7B-BE5F-515850A6ABA6}" dt="2024-01-29T20:56:09.575" v="12" actId="20577"/>
          <ac:spMkLst>
            <pc:docMk/>
            <pc:sldMk cId="4200888047" sldId="272"/>
            <ac:spMk id="5" creationId="{9516AB10-EEED-455B-BBB4-7BC64B436027}"/>
          </ac:spMkLst>
        </pc:spChg>
      </pc:sldChg>
      <pc:sldChg chg="modSp mod">
        <pc:chgData name="andres rendo sanchez" userId="1d3ea28edc38020e" providerId="LiveId" clId="{284C7287-FFB0-4C7B-BE5F-515850A6ABA6}" dt="2024-01-29T20:57:30.395" v="71" actId="20577"/>
        <pc:sldMkLst>
          <pc:docMk/>
          <pc:sldMk cId="2454947441" sldId="273"/>
        </pc:sldMkLst>
        <pc:spChg chg="mod">
          <ac:chgData name="andres rendo sanchez" userId="1d3ea28edc38020e" providerId="LiveId" clId="{284C7287-FFB0-4C7B-BE5F-515850A6ABA6}" dt="2024-01-29T20:57:30.395" v="71" actId="20577"/>
          <ac:spMkLst>
            <pc:docMk/>
            <pc:sldMk cId="2454947441" sldId="273"/>
            <ac:spMk id="3" creationId="{B4F741A3-CDB3-4995-911E-EF67A7A742A8}"/>
          </ac:spMkLst>
        </pc:spChg>
      </pc:sldChg>
      <pc:sldChg chg="modSp mod">
        <pc:chgData name="andres rendo sanchez" userId="1d3ea28edc38020e" providerId="LiveId" clId="{284C7287-FFB0-4C7B-BE5F-515850A6ABA6}" dt="2024-01-29T20:56:28.195" v="35" actId="20577"/>
        <pc:sldMkLst>
          <pc:docMk/>
          <pc:sldMk cId="657261053" sldId="275"/>
        </pc:sldMkLst>
        <pc:spChg chg="mod">
          <ac:chgData name="andres rendo sanchez" userId="1d3ea28edc38020e" providerId="LiveId" clId="{284C7287-FFB0-4C7B-BE5F-515850A6ABA6}" dt="2024-01-29T20:56:28.195" v="35" actId="20577"/>
          <ac:spMkLst>
            <pc:docMk/>
            <pc:sldMk cId="657261053" sldId="275"/>
            <ac:spMk id="5" creationId="{9516AB10-EEED-455B-BBB4-7BC64B436027}"/>
          </ac:spMkLst>
        </pc:spChg>
      </pc:sldChg>
      <pc:sldChg chg="modSp mod">
        <pc:chgData name="andres rendo sanchez" userId="1d3ea28edc38020e" providerId="LiveId" clId="{284C7287-FFB0-4C7B-BE5F-515850A6ABA6}" dt="2024-01-29T20:56:54.529" v="63" actId="20577"/>
        <pc:sldMkLst>
          <pc:docMk/>
          <pc:sldMk cId="1345173193" sldId="276"/>
        </pc:sldMkLst>
        <pc:spChg chg="mod">
          <ac:chgData name="andres rendo sanchez" userId="1d3ea28edc38020e" providerId="LiveId" clId="{284C7287-FFB0-4C7B-BE5F-515850A6ABA6}" dt="2024-01-29T20:56:54.529" v="63" actId="20577"/>
          <ac:spMkLst>
            <pc:docMk/>
            <pc:sldMk cId="1345173193" sldId="276"/>
            <ac:spMk id="5" creationId="{9516AB10-EEED-455B-BBB4-7BC64B436027}"/>
          </ac:spMkLst>
        </pc:spChg>
      </pc:sldChg>
      <pc:sldChg chg="modSp mod">
        <pc:chgData name="andres rendo sanchez" userId="1d3ea28edc38020e" providerId="LiveId" clId="{284C7287-FFB0-4C7B-BE5F-515850A6ABA6}" dt="2024-01-29T20:56:34.799" v="54" actId="20577"/>
        <pc:sldMkLst>
          <pc:docMk/>
          <pc:sldMk cId="2227652086" sldId="277"/>
        </pc:sldMkLst>
        <pc:spChg chg="mod">
          <ac:chgData name="andres rendo sanchez" userId="1d3ea28edc38020e" providerId="LiveId" clId="{284C7287-FFB0-4C7B-BE5F-515850A6ABA6}" dt="2024-01-29T20:56:34.799" v="54" actId="20577"/>
          <ac:spMkLst>
            <pc:docMk/>
            <pc:sldMk cId="2227652086" sldId="277"/>
            <ac:spMk id="5" creationId="{9516AB10-EEED-455B-BBB4-7BC64B436027}"/>
          </ac:spMkLst>
        </pc:spChg>
      </pc:sldChg>
    </pc:docChg>
  </pc:docChgLst>
  <pc:docChgLst>
    <pc:chgData name="andres rendo sanchez" userId="1d3ea28edc38020e" providerId="LiveId" clId="{6D904790-96FA-4EF5-B80D-B9DCC0100302}"/>
    <pc:docChg chg="undo custSel addSld delSld modSld sldOrd">
      <pc:chgData name="andres rendo sanchez" userId="1d3ea28edc38020e" providerId="LiveId" clId="{6D904790-96FA-4EF5-B80D-B9DCC0100302}" dt="2022-09-16T18:06:25.258" v="5477" actId="20577"/>
      <pc:docMkLst>
        <pc:docMk/>
      </pc:docMkLst>
      <pc:sldChg chg="addSp delSp modSp mod">
        <pc:chgData name="andres rendo sanchez" userId="1d3ea28edc38020e" providerId="LiveId" clId="{6D904790-96FA-4EF5-B80D-B9DCC0100302}" dt="2022-07-27T02:10:29.146" v="1888" actId="1076"/>
        <pc:sldMkLst>
          <pc:docMk/>
          <pc:sldMk cId="1666026202" sldId="256"/>
        </pc:sldMkLst>
        <pc:spChg chg="mod">
          <ac:chgData name="andres rendo sanchez" userId="1d3ea28edc38020e" providerId="LiveId" clId="{6D904790-96FA-4EF5-B80D-B9DCC0100302}" dt="2022-07-18T23:17:57.897" v="218" actId="20577"/>
          <ac:spMkLst>
            <pc:docMk/>
            <pc:sldMk cId="1666026202" sldId="256"/>
            <ac:spMk id="4" creationId="{00000000-0000-0000-0000-000000000000}"/>
          </ac:spMkLst>
        </pc:spChg>
        <pc:spChg chg="mod">
          <ac:chgData name="andres rendo sanchez" userId="1d3ea28edc38020e" providerId="LiveId" clId="{6D904790-96FA-4EF5-B80D-B9DCC0100302}" dt="2022-07-27T02:06:53.935" v="1775" actId="20577"/>
          <ac:spMkLst>
            <pc:docMk/>
            <pc:sldMk cId="1666026202" sldId="256"/>
            <ac:spMk id="5" creationId="{00000000-0000-0000-0000-000000000000}"/>
          </ac:spMkLst>
        </pc:spChg>
        <pc:spChg chg="mod">
          <ac:chgData name="andres rendo sanchez" userId="1d3ea28edc38020e" providerId="LiveId" clId="{6D904790-96FA-4EF5-B80D-B9DCC0100302}" dt="2022-07-18T23:18:07.942" v="230" actId="20577"/>
          <ac:spMkLst>
            <pc:docMk/>
            <pc:sldMk cId="1666026202" sldId="256"/>
            <ac:spMk id="6" creationId="{00000000-0000-0000-0000-000000000000}"/>
          </ac:spMkLst>
        </pc:spChg>
        <pc:spChg chg="mod">
          <ac:chgData name="andres rendo sanchez" userId="1d3ea28edc38020e" providerId="LiveId" clId="{6D904790-96FA-4EF5-B80D-B9DCC0100302}" dt="2022-07-27T02:10:29.146" v="1888" actId="1076"/>
          <ac:spMkLst>
            <pc:docMk/>
            <pc:sldMk cId="1666026202" sldId="256"/>
            <ac:spMk id="7" creationId="{00000000-0000-0000-0000-000000000000}"/>
          </ac:spMkLst>
        </pc:spChg>
        <pc:spChg chg="mod">
          <ac:chgData name="andres rendo sanchez" userId="1d3ea28edc38020e" providerId="LiveId" clId="{6D904790-96FA-4EF5-B80D-B9DCC0100302}" dt="2022-07-27T02:10:28.220" v="1887" actId="20577"/>
          <ac:spMkLst>
            <pc:docMk/>
            <pc:sldMk cId="1666026202" sldId="256"/>
            <ac:spMk id="8" creationId="{00000000-0000-0000-0000-000000000000}"/>
          </ac:spMkLst>
        </pc:spChg>
        <pc:spChg chg="add mod">
          <ac:chgData name="andres rendo sanchez" userId="1d3ea28edc38020e" providerId="LiveId" clId="{6D904790-96FA-4EF5-B80D-B9DCC0100302}" dt="2022-07-27T02:10:14.995" v="1885" actId="14100"/>
          <ac:spMkLst>
            <pc:docMk/>
            <pc:sldMk cId="1666026202" sldId="256"/>
            <ac:spMk id="9" creationId="{0BCCAD0A-1C8B-4BC5-A6D0-6E5DDFB14B5F}"/>
          </ac:spMkLst>
        </pc:spChg>
        <pc:spChg chg="mod">
          <ac:chgData name="andres rendo sanchez" userId="1d3ea28edc38020e" providerId="LiveId" clId="{6D904790-96FA-4EF5-B80D-B9DCC0100302}" dt="2022-07-18T21:56:34.973" v="24" actId="1076"/>
          <ac:spMkLst>
            <pc:docMk/>
            <pc:sldMk cId="1666026202" sldId="256"/>
            <ac:spMk id="26" creationId="{717883B2-5573-4059-9BFA-8FE419B6F29A}"/>
          </ac:spMkLst>
        </pc:spChg>
        <pc:spChg chg="del">
          <ac:chgData name="andres rendo sanchez" userId="1d3ea28edc38020e" providerId="LiveId" clId="{6D904790-96FA-4EF5-B80D-B9DCC0100302}" dt="2022-07-18T21:56:38.566" v="25" actId="21"/>
          <ac:spMkLst>
            <pc:docMk/>
            <pc:sldMk cId="1666026202" sldId="256"/>
            <ac:spMk id="27" creationId="{5CF1F1B9-0DF8-49D0-9F65-2C21208561D2}"/>
          </ac:spMkLst>
        </pc:spChg>
        <pc:grpChg chg="del">
          <ac:chgData name="andres rendo sanchez" userId="1d3ea28edc38020e" providerId="LiveId" clId="{6D904790-96FA-4EF5-B80D-B9DCC0100302}" dt="2022-07-18T16:26:36.937" v="1" actId="478"/>
          <ac:grpSpMkLst>
            <pc:docMk/>
            <pc:sldMk cId="1666026202" sldId="256"/>
            <ac:grpSpMk id="9" creationId="{4FCD2FAD-46B9-43D6-9F94-FB02DF3C6287}"/>
          </ac:grpSpMkLst>
        </pc:grpChg>
      </pc:sldChg>
      <pc:sldChg chg="addSp delSp modSp mod ord">
        <pc:chgData name="andres rendo sanchez" userId="1d3ea28edc38020e" providerId="LiveId" clId="{6D904790-96FA-4EF5-B80D-B9DCC0100302}" dt="2022-07-21T01:18:22.874" v="915" actId="20577"/>
        <pc:sldMkLst>
          <pc:docMk/>
          <pc:sldMk cId="1343492777" sldId="257"/>
        </pc:sldMkLst>
        <pc:spChg chg="del mod">
          <ac:chgData name="andres rendo sanchez" userId="1d3ea28edc38020e" providerId="LiveId" clId="{6D904790-96FA-4EF5-B80D-B9DCC0100302}" dt="2022-07-18T21:54:00.474" v="3" actId="21"/>
          <ac:spMkLst>
            <pc:docMk/>
            <pc:sldMk cId="1343492777" sldId="257"/>
            <ac:spMk id="4" creationId="{4F1EA9A0-9930-48A7-A1DB-14E894CA10D6}"/>
          </ac:spMkLst>
        </pc:spChg>
        <pc:spChg chg="add del mod">
          <ac:chgData name="andres rendo sanchez" userId="1d3ea28edc38020e" providerId="LiveId" clId="{6D904790-96FA-4EF5-B80D-B9DCC0100302}" dt="2022-07-21T01:18:22.874" v="915" actId="20577"/>
          <ac:spMkLst>
            <pc:docMk/>
            <pc:sldMk cId="1343492777" sldId="257"/>
            <ac:spMk id="5" creationId="{9516AB10-EEED-455B-BBB4-7BC64B436027}"/>
          </ac:spMkLst>
        </pc:spChg>
        <pc:picChg chg="del mod">
          <ac:chgData name="andres rendo sanchez" userId="1d3ea28edc38020e" providerId="LiveId" clId="{6D904790-96FA-4EF5-B80D-B9DCC0100302}" dt="2022-07-18T21:54:30.710" v="10" actId="21"/>
          <ac:picMkLst>
            <pc:docMk/>
            <pc:sldMk cId="1343492777" sldId="257"/>
            <ac:picMk id="2" creationId="{00000000-0000-0000-0000-000000000000}"/>
          </ac:picMkLst>
        </pc:picChg>
      </pc:sldChg>
      <pc:sldChg chg="modSp add del mod">
        <pc:chgData name="andres rendo sanchez" userId="1d3ea28edc38020e" providerId="LiveId" clId="{6D904790-96FA-4EF5-B80D-B9DCC0100302}" dt="2022-07-21T01:00:43.338" v="524" actId="47"/>
        <pc:sldMkLst>
          <pc:docMk/>
          <pc:sldMk cId="3895845212" sldId="258"/>
        </pc:sldMkLst>
        <pc:spChg chg="mod">
          <ac:chgData name="andres rendo sanchez" userId="1d3ea28edc38020e" providerId="LiveId" clId="{6D904790-96FA-4EF5-B80D-B9DCC0100302}" dt="2022-07-18T23:35:00.893" v="326" actId="6549"/>
          <ac:spMkLst>
            <pc:docMk/>
            <pc:sldMk cId="3895845212" sldId="258"/>
            <ac:spMk id="5" creationId="{9516AB10-EEED-455B-BBB4-7BC64B436027}"/>
          </ac:spMkLst>
        </pc:spChg>
      </pc:sldChg>
      <pc:sldChg chg="modSp add del mod">
        <pc:chgData name="andres rendo sanchez" userId="1d3ea28edc38020e" providerId="LiveId" clId="{6D904790-96FA-4EF5-B80D-B9DCC0100302}" dt="2022-07-21T00:56:32.932" v="456" actId="47"/>
        <pc:sldMkLst>
          <pc:docMk/>
          <pc:sldMk cId="2815116623" sldId="259"/>
        </pc:sldMkLst>
        <pc:spChg chg="mod">
          <ac:chgData name="andres rendo sanchez" userId="1d3ea28edc38020e" providerId="LiveId" clId="{6D904790-96FA-4EF5-B80D-B9DCC0100302}" dt="2022-07-18T23:34:44.926" v="324" actId="6549"/>
          <ac:spMkLst>
            <pc:docMk/>
            <pc:sldMk cId="2815116623" sldId="259"/>
            <ac:spMk id="5" creationId="{9516AB10-EEED-455B-BBB4-7BC64B436027}"/>
          </ac:spMkLst>
        </pc:spChg>
      </pc:sldChg>
      <pc:sldChg chg="modSp add del mod">
        <pc:chgData name="andres rendo sanchez" userId="1d3ea28edc38020e" providerId="LiveId" clId="{6D904790-96FA-4EF5-B80D-B9DCC0100302}" dt="2022-07-21T00:55:57.913" v="453" actId="47"/>
        <pc:sldMkLst>
          <pc:docMk/>
          <pc:sldMk cId="2720466886" sldId="260"/>
        </pc:sldMkLst>
        <pc:spChg chg="mod">
          <ac:chgData name="andres rendo sanchez" userId="1d3ea28edc38020e" providerId="LiveId" clId="{6D904790-96FA-4EF5-B80D-B9DCC0100302}" dt="2022-07-18T23:33:45.633" v="308" actId="6549"/>
          <ac:spMkLst>
            <pc:docMk/>
            <pc:sldMk cId="2720466886" sldId="260"/>
            <ac:spMk id="5" creationId="{9516AB10-EEED-455B-BBB4-7BC64B436027}"/>
          </ac:spMkLst>
        </pc:spChg>
      </pc:sldChg>
      <pc:sldChg chg="modSp add del mod">
        <pc:chgData name="andres rendo sanchez" userId="1d3ea28edc38020e" providerId="LiveId" clId="{6D904790-96FA-4EF5-B80D-B9DCC0100302}" dt="2022-07-18T23:36:15.921" v="333" actId="47"/>
        <pc:sldMkLst>
          <pc:docMk/>
          <pc:sldMk cId="764874302" sldId="261"/>
        </pc:sldMkLst>
        <pc:spChg chg="mod">
          <ac:chgData name="andres rendo sanchez" userId="1d3ea28edc38020e" providerId="LiveId" clId="{6D904790-96FA-4EF5-B80D-B9DCC0100302}" dt="2022-07-18T23:32:47.298" v="296" actId="6549"/>
          <ac:spMkLst>
            <pc:docMk/>
            <pc:sldMk cId="764874302" sldId="261"/>
            <ac:spMk id="5" creationId="{9516AB10-EEED-455B-BBB4-7BC64B436027}"/>
          </ac:spMkLst>
        </pc:spChg>
      </pc:sldChg>
      <pc:sldChg chg="modSp add mod ord">
        <pc:chgData name="andres rendo sanchez" userId="1d3ea28edc38020e" providerId="LiveId" clId="{6D904790-96FA-4EF5-B80D-B9DCC0100302}" dt="2022-07-27T05:04:21.397" v="3619" actId="20577"/>
        <pc:sldMkLst>
          <pc:docMk/>
          <pc:sldMk cId="1734625916" sldId="262"/>
        </pc:sldMkLst>
        <pc:spChg chg="mod">
          <ac:chgData name="andres rendo sanchez" userId="1d3ea28edc38020e" providerId="LiveId" clId="{6D904790-96FA-4EF5-B80D-B9DCC0100302}" dt="2022-07-27T05:04:21.397" v="3619" actId="20577"/>
          <ac:spMkLst>
            <pc:docMk/>
            <pc:sldMk cId="1734625916" sldId="262"/>
            <ac:spMk id="5" creationId="{9516AB10-EEED-455B-BBB4-7BC64B436027}"/>
          </ac:spMkLst>
        </pc:spChg>
      </pc:sldChg>
      <pc:sldChg chg="modSp add del mod">
        <pc:chgData name="andres rendo sanchez" userId="1d3ea28edc38020e" providerId="LiveId" clId="{6D904790-96FA-4EF5-B80D-B9DCC0100302}" dt="2022-07-18T23:35:55.838" v="330" actId="47"/>
        <pc:sldMkLst>
          <pc:docMk/>
          <pc:sldMk cId="1941893360" sldId="263"/>
        </pc:sldMkLst>
        <pc:spChg chg="mod">
          <ac:chgData name="andres rendo sanchez" userId="1d3ea28edc38020e" providerId="LiveId" clId="{6D904790-96FA-4EF5-B80D-B9DCC0100302}" dt="2022-07-18T23:33:01.246" v="298" actId="6549"/>
          <ac:spMkLst>
            <pc:docMk/>
            <pc:sldMk cId="1941893360" sldId="263"/>
            <ac:spMk id="5" creationId="{9516AB10-EEED-455B-BBB4-7BC64B436027}"/>
          </ac:spMkLst>
        </pc:spChg>
      </pc:sldChg>
      <pc:sldChg chg="modSp add del mod">
        <pc:chgData name="andres rendo sanchez" userId="1d3ea28edc38020e" providerId="LiveId" clId="{6D904790-96FA-4EF5-B80D-B9DCC0100302}" dt="2022-07-21T01:14:34.686" v="807" actId="47"/>
        <pc:sldMkLst>
          <pc:docMk/>
          <pc:sldMk cId="2395319439" sldId="264"/>
        </pc:sldMkLst>
        <pc:spChg chg="mod">
          <ac:chgData name="andres rendo sanchez" userId="1d3ea28edc38020e" providerId="LiveId" clId="{6D904790-96FA-4EF5-B80D-B9DCC0100302}" dt="2022-07-21T01:05:15.503" v="567" actId="6549"/>
          <ac:spMkLst>
            <pc:docMk/>
            <pc:sldMk cId="2395319439" sldId="264"/>
            <ac:spMk id="5" creationId="{9516AB10-EEED-455B-BBB4-7BC64B436027}"/>
          </ac:spMkLst>
        </pc:spChg>
      </pc:sldChg>
      <pc:sldChg chg="modSp add del mod">
        <pc:chgData name="andres rendo sanchez" userId="1d3ea28edc38020e" providerId="LiveId" clId="{6D904790-96FA-4EF5-B80D-B9DCC0100302}" dt="2022-07-21T00:55:39.559" v="450" actId="47"/>
        <pc:sldMkLst>
          <pc:docMk/>
          <pc:sldMk cId="3868758197" sldId="265"/>
        </pc:sldMkLst>
        <pc:spChg chg="mod">
          <ac:chgData name="andres rendo sanchez" userId="1d3ea28edc38020e" providerId="LiveId" clId="{6D904790-96FA-4EF5-B80D-B9DCC0100302}" dt="2022-07-18T23:33:27.800" v="304" actId="6549"/>
          <ac:spMkLst>
            <pc:docMk/>
            <pc:sldMk cId="3868758197" sldId="265"/>
            <ac:spMk id="5" creationId="{9516AB10-EEED-455B-BBB4-7BC64B436027}"/>
          </ac:spMkLst>
        </pc:spChg>
      </pc:sldChg>
      <pc:sldChg chg="modSp add del mod">
        <pc:chgData name="andres rendo sanchez" userId="1d3ea28edc38020e" providerId="LiveId" clId="{6D904790-96FA-4EF5-B80D-B9DCC0100302}" dt="2022-07-21T01:01:35.223" v="537" actId="47"/>
        <pc:sldMkLst>
          <pc:docMk/>
          <pc:sldMk cId="1130953005" sldId="266"/>
        </pc:sldMkLst>
        <pc:spChg chg="mod">
          <ac:chgData name="andres rendo sanchez" userId="1d3ea28edc38020e" providerId="LiveId" clId="{6D904790-96FA-4EF5-B80D-B9DCC0100302}" dt="2022-07-21T01:01:13.021" v="527" actId="6549"/>
          <ac:spMkLst>
            <pc:docMk/>
            <pc:sldMk cId="1130953005" sldId="266"/>
            <ac:spMk id="5" creationId="{9516AB10-EEED-455B-BBB4-7BC64B436027}"/>
          </ac:spMkLst>
        </pc:spChg>
      </pc:sldChg>
      <pc:sldChg chg="modSp add del mod">
        <pc:chgData name="andres rendo sanchez" userId="1d3ea28edc38020e" providerId="LiveId" clId="{6D904790-96FA-4EF5-B80D-B9DCC0100302}" dt="2022-07-18T23:36:33.956" v="336" actId="47"/>
        <pc:sldMkLst>
          <pc:docMk/>
          <pc:sldMk cId="4282928668" sldId="267"/>
        </pc:sldMkLst>
        <pc:spChg chg="mod">
          <ac:chgData name="andres rendo sanchez" userId="1d3ea28edc38020e" providerId="LiveId" clId="{6D904790-96FA-4EF5-B80D-B9DCC0100302}" dt="2022-07-18T23:33:10.045" v="300" actId="6549"/>
          <ac:spMkLst>
            <pc:docMk/>
            <pc:sldMk cId="4282928668" sldId="267"/>
            <ac:spMk id="5" creationId="{9516AB10-EEED-455B-BBB4-7BC64B436027}"/>
          </ac:spMkLst>
        </pc:spChg>
      </pc:sldChg>
      <pc:sldChg chg="modSp add del mod">
        <pc:chgData name="andres rendo sanchez" userId="1d3ea28edc38020e" providerId="LiveId" clId="{6D904790-96FA-4EF5-B80D-B9DCC0100302}" dt="2022-07-21T00:59:49.938" v="515" actId="47"/>
        <pc:sldMkLst>
          <pc:docMk/>
          <pc:sldMk cId="3214660608" sldId="268"/>
        </pc:sldMkLst>
        <pc:spChg chg="mod">
          <ac:chgData name="andres rendo sanchez" userId="1d3ea28edc38020e" providerId="LiveId" clId="{6D904790-96FA-4EF5-B80D-B9DCC0100302}" dt="2022-07-18T23:33:53.034" v="310" actId="6549"/>
          <ac:spMkLst>
            <pc:docMk/>
            <pc:sldMk cId="3214660608" sldId="268"/>
            <ac:spMk id="5" creationId="{9516AB10-EEED-455B-BBB4-7BC64B436027}"/>
          </ac:spMkLst>
        </pc:spChg>
      </pc:sldChg>
      <pc:sldChg chg="modSp add del mod">
        <pc:chgData name="andres rendo sanchez" userId="1d3ea28edc38020e" providerId="LiveId" clId="{6D904790-96FA-4EF5-B80D-B9DCC0100302}" dt="2022-07-21T00:58:41.536" v="503" actId="47"/>
        <pc:sldMkLst>
          <pc:docMk/>
          <pc:sldMk cId="2152583957" sldId="269"/>
        </pc:sldMkLst>
        <pc:spChg chg="mod">
          <ac:chgData name="andres rendo sanchez" userId="1d3ea28edc38020e" providerId="LiveId" clId="{6D904790-96FA-4EF5-B80D-B9DCC0100302}" dt="2022-07-18T23:34:02.122" v="312" actId="6549"/>
          <ac:spMkLst>
            <pc:docMk/>
            <pc:sldMk cId="2152583957" sldId="269"/>
            <ac:spMk id="5" creationId="{9516AB10-EEED-455B-BBB4-7BC64B436027}"/>
          </ac:spMkLst>
        </pc:spChg>
      </pc:sldChg>
      <pc:sldChg chg="modSp add mod">
        <pc:chgData name="andres rendo sanchez" userId="1d3ea28edc38020e" providerId="LiveId" clId="{6D904790-96FA-4EF5-B80D-B9DCC0100302}" dt="2022-07-27T02:20:29.904" v="2504" actId="20577"/>
        <pc:sldMkLst>
          <pc:docMk/>
          <pc:sldMk cId="292716234" sldId="270"/>
        </pc:sldMkLst>
        <pc:spChg chg="mod">
          <ac:chgData name="andres rendo sanchez" userId="1d3ea28edc38020e" providerId="LiveId" clId="{6D904790-96FA-4EF5-B80D-B9DCC0100302}" dt="2022-07-27T02:20:29.904" v="2504" actId="20577"/>
          <ac:spMkLst>
            <pc:docMk/>
            <pc:sldMk cId="292716234" sldId="270"/>
            <ac:spMk id="5" creationId="{9516AB10-EEED-455B-BBB4-7BC64B436027}"/>
          </ac:spMkLst>
        </pc:spChg>
      </pc:sldChg>
      <pc:sldChg chg="del">
        <pc:chgData name="andres rendo sanchez" userId="1d3ea28edc38020e" providerId="LiveId" clId="{6D904790-96FA-4EF5-B80D-B9DCC0100302}" dt="2022-07-18T21:55:45.968" v="17" actId="47"/>
        <pc:sldMkLst>
          <pc:docMk/>
          <pc:sldMk cId="1475933960" sldId="270"/>
        </pc:sldMkLst>
      </pc:sldChg>
      <pc:sldChg chg="modSp add del mod">
        <pc:chgData name="andres rendo sanchez" userId="1d3ea28edc38020e" providerId="LiveId" clId="{6D904790-96FA-4EF5-B80D-B9DCC0100302}" dt="2022-07-21T00:56:42.485" v="459" actId="47"/>
        <pc:sldMkLst>
          <pc:docMk/>
          <pc:sldMk cId="3790960325" sldId="271"/>
        </pc:sldMkLst>
        <pc:spChg chg="mod">
          <ac:chgData name="andres rendo sanchez" userId="1d3ea28edc38020e" providerId="LiveId" clId="{6D904790-96FA-4EF5-B80D-B9DCC0100302}" dt="2022-07-18T23:34:36.943" v="323" actId="6549"/>
          <ac:spMkLst>
            <pc:docMk/>
            <pc:sldMk cId="3790960325" sldId="271"/>
            <ac:spMk id="5" creationId="{9516AB10-EEED-455B-BBB4-7BC64B436027}"/>
          </ac:spMkLst>
        </pc:spChg>
      </pc:sldChg>
      <pc:sldChg chg="modSp add mod ord">
        <pc:chgData name="andres rendo sanchez" userId="1d3ea28edc38020e" providerId="LiveId" clId="{6D904790-96FA-4EF5-B80D-B9DCC0100302}" dt="2022-07-27T05:24:23.646" v="3757" actId="20577"/>
        <pc:sldMkLst>
          <pc:docMk/>
          <pc:sldMk cId="4200888047" sldId="272"/>
        </pc:sldMkLst>
        <pc:spChg chg="mod">
          <ac:chgData name="andres rendo sanchez" userId="1d3ea28edc38020e" providerId="LiveId" clId="{6D904790-96FA-4EF5-B80D-B9DCC0100302}" dt="2022-07-27T05:24:23.646" v="3757" actId="20577"/>
          <ac:spMkLst>
            <pc:docMk/>
            <pc:sldMk cId="4200888047" sldId="272"/>
            <ac:spMk id="5" creationId="{9516AB10-EEED-455B-BBB4-7BC64B436027}"/>
          </ac:spMkLst>
        </pc:spChg>
      </pc:sldChg>
      <pc:sldChg chg="modSp mod">
        <pc:chgData name="andres rendo sanchez" userId="1d3ea28edc38020e" providerId="LiveId" clId="{6D904790-96FA-4EF5-B80D-B9DCC0100302}" dt="2022-07-27T03:03:17.142" v="3549" actId="20577"/>
        <pc:sldMkLst>
          <pc:docMk/>
          <pc:sldMk cId="2454947441" sldId="273"/>
        </pc:sldMkLst>
        <pc:spChg chg="mod">
          <ac:chgData name="andres rendo sanchez" userId="1d3ea28edc38020e" providerId="LiveId" clId="{6D904790-96FA-4EF5-B80D-B9DCC0100302}" dt="2022-07-27T02:16:40.933" v="2122" actId="122"/>
          <ac:spMkLst>
            <pc:docMk/>
            <pc:sldMk cId="2454947441" sldId="273"/>
            <ac:spMk id="2" creationId="{6EAD7E00-1F85-494F-B75C-9A0352D415DD}"/>
          </ac:spMkLst>
        </pc:spChg>
        <pc:spChg chg="mod">
          <ac:chgData name="andres rendo sanchez" userId="1d3ea28edc38020e" providerId="LiveId" clId="{6D904790-96FA-4EF5-B80D-B9DCC0100302}" dt="2022-07-27T03:03:17.142" v="3549" actId="20577"/>
          <ac:spMkLst>
            <pc:docMk/>
            <pc:sldMk cId="2454947441" sldId="273"/>
            <ac:spMk id="3" creationId="{B4F741A3-CDB3-4995-911E-EF67A7A742A8}"/>
          </ac:spMkLst>
        </pc:spChg>
      </pc:sldChg>
      <pc:sldChg chg="modSp mod ord">
        <pc:chgData name="andres rendo sanchez" userId="1d3ea28edc38020e" providerId="LiveId" clId="{6D904790-96FA-4EF5-B80D-B9DCC0100302}" dt="2022-07-27T02:20:18.505" v="2502"/>
        <pc:sldMkLst>
          <pc:docMk/>
          <pc:sldMk cId="774608046" sldId="274"/>
        </pc:sldMkLst>
        <pc:spChg chg="mod">
          <ac:chgData name="andres rendo sanchez" userId="1d3ea28edc38020e" providerId="LiveId" clId="{6D904790-96FA-4EF5-B80D-B9DCC0100302}" dt="2022-07-27T02:13:11.851" v="2103" actId="5793"/>
          <ac:spMkLst>
            <pc:docMk/>
            <pc:sldMk cId="774608046" sldId="274"/>
            <ac:spMk id="5" creationId="{9516AB10-EEED-455B-BBB4-7BC64B436027}"/>
          </ac:spMkLst>
        </pc:spChg>
      </pc:sldChg>
      <pc:sldChg chg="del">
        <pc:chgData name="andres rendo sanchez" userId="1d3ea28edc38020e" providerId="LiveId" clId="{6D904790-96FA-4EF5-B80D-B9DCC0100302}" dt="2022-07-18T21:55:27.122" v="15" actId="47"/>
        <pc:sldMkLst>
          <pc:docMk/>
          <pc:sldMk cId="4255527560" sldId="274"/>
        </pc:sldMkLst>
      </pc:sldChg>
      <pc:sldChg chg="modSp mod">
        <pc:chgData name="andres rendo sanchez" userId="1d3ea28edc38020e" providerId="LiveId" clId="{6D904790-96FA-4EF5-B80D-B9DCC0100302}" dt="2022-07-27T02:07:38.746" v="1788" actId="20577"/>
        <pc:sldMkLst>
          <pc:docMk/>
          <pc:sldMk cId="657261053" sldId="275"/>
        </pc:sldMkLst>
        <pc:spChg chg="mod">
          <ac:chgData name="andres rendo sanchez" userId="1d3ea28edc38020e" providerId="LiveId" clId="{6D904790-96FA-4EF5-B80D-B9DCC0100302}" dt="2022-07-27T02:07:38.746" v="1788" actId="20577"/>
          <ac:spMkLst>
            <pc:docMk/>
            <pc:sldMk cId="657261053" sldId="275"/>
            <ac:spMk id="5" creationId="{9516AB10-EEED-455B-BBB4-7BC64B436027}"/>
          </ac:spMkLst>
        </pc:spChg>
      </pc:sldChg>
      <pc:sldChg chg="modSp add mod">
        <pc:chgData name="andres rendo sanchez" userId="1d3ea28edc38020e" providerId="LiveId" clId="{6D904790-96FA-4EF5-B80D-B9DCC0100302}" dt="2022-07-27T05:31:52.830" v="4304" actId="113"/>
        <pc:sldMkLst>
          <pc:docMk/>
          <pc:sldMk cId="1345173193" sldId="276"/>
        </pc:sldMkLst>
        <pc:spChg chg="mod">
          <ac:chgData name="andres rendo sanchez" userId="1d3ea28edc38020e" providerId="LiveId" clId="{6D904790-96FA-4EF5-B80D-B9DCC0100302}" dt="2022-07-27T05:31:52.830" v="4304" actId="113"/>
          <ac:spMkLst>
            <pc:docMk/>
            <pc:sldMk cId="1345173193" sldId="276"/>
            <ac:spMk id="5" creationId="{9516AB10-EEED-455B-BBB4-7BC64B436027}"/>
          </ac:spMkLst>
        </pc:spChg>
      </pc:sldChg>
      <pc:sldChg chg="modSp add mod">
        <pc:chgData name="andres rendo sanchez" userId="1d3ea28edc38020e" providerId="LiveId" clId="{6D904790-96FA-4EF5-B80D-B9DCC0100302}" dt="2022-09-16T18:06:25.258" v="5477" actId="20577"/>
        <pc:sldMkLst>
          <pc:docMk/>
          <pc:sldMk cId="2227652086" sldId="277"/>
        </pc:sldMkLst>
        <pc:spChg chg="mod">
          <ac:chgData name="andres rendo sanchez" userId="1d3ea28edc38020e" providerId="LiveId" clId="{6D904790-96FA-4EF5-B80D-B9DCC0100302}" dt="2022-09-16T18:06:25.258" v="5477" actId="20577"/>
          <ac:spMkLst>
            <pc:docMk/>
            <pc:sldMk cId="2227652086" sldId="277"/>
            <ac:spMk id="5" creationId="{9516AB10-EEED-455B-BBB4-7BC64B436027}"/>
          </ac:spMkLst>
        </pc:spChg>
      </pc:sldChg>
      <pc:sldChg chg="del">
        <pc:chgData name="andres rendo sanchez" userId="1d3ea28edc38020e" providerId="LiveId" clId="{6D904790-96FA-4EF5-B80D-B9DCC0100302}" dt="2022-07-18T21:55:27.122" v="15" actId="47"/>
        <pc:sldMkLst>
          <pc:docMk/>
          <pc:sldMk cId="2823465339" sldId="280"/>
        </pc:sldMkLst>
      </pc:sldChg>
      <pc:sldChg chg="delSp modSp del mod">
        <pc:chgData name="andres rendo sanchez" userId="1d3ea28edc38020e" providerId="LiveId" clId="{6D904790-96FA-4EF5-B80D-B9DCC0100302}" dt="2022-07-18T23:23:37.708" v="273" actId="47"/>
        <pc:sldMkLst>
          <pc:docMk/>
          <pc:sldMk cId="2633570198" sldId="283"/>
        </pc:sldMkLst>
        <pc:spChg chg="del mod">
          <ac:chgData name="andres rendo sanchez" userId="1d3ea28edc38020e" providerId="LiveId" clId="{6D904790-96FA-4EF5-B80D-B9DCC0100302}" dt="2022-07-18T21:54:09.338" v="5" actId="21"/>
          <ac:spMkLst>
            <pc:docMk/>
            <pc:sldMk cId="2633570198" sldId="283"/>
            <ac:spMk id="4" creationId="{4F1EA9A0-9930-48A7-A1DB-14E894CA10D6}"/>
          </ac:spMkLst>
        </pc:spChg>
        <pc:picChg chg="del mod">
          <ac:chgData name="andres rendo sanchez" userId="1d3ea28edc38020e" providerId="LiveId" clId="{6D904790-96FA-4EF5-B80D-B9DCC0100302}" dt="2022-07-18T21:54:38.506" v="12" actId="21"/>
          <ac:picMkLst>
            <pc:docMk/>
            <pc:sldMk cId="2633570198" sldId="283"/>
            <ac:picMk id="2" creationId="{00000000-0000-0000-0000-000000000000}"/>
          </ac:picMkLst>
        </pc:picChg>
      </pc:sldChg>
      <pc:sldChg chg="delSp modSp del mod">
        <pc:chgData name="andres rendo sanchez" userId="1d3ea28edc38020e" providerId="LiveId" clId="{6D904790-96FA-4EF5-B80D-B9DCC0100302}" dt="2022-07-18T23:23:39.231" v="274" actId="47"/>
        <pc:sldMkLst>
          <pc:docMk/>
          <pc:sldMk cId="3678318084" sldId="284"/>
        </pc:sldMkLst>
        <pc:spChg chg="del">
          <ac:chgData name="andres rendo sanchez" userId="1d3ea28edc38020e" providerId="LiveId" clId="{6D904790-96FA-4EF5-B80D-B9DCC0100302}" dt="2022-07-18T21:54:24.189" v="8" actId="21"/>
          <ac:spMkLst>
            <pc:docMk/>
            <pc:sldMk cId="3678318084" sldId="284"/>
            <ac:spMk id="4" creationId="{4F1EA9A0-9930-48A7-A1DB-14E894CA10D6}"/>
          </ac:spMkLst>
        </pc:spChg>
        <pc:picChg chg="del mod">
          <ac:chgData name="andres rendo sanchez" userId="1d3ea28edc38020e" providerId="LiveId" clId="{6D904790-96FA-4EF5-B80D-B9DCC0100302}" dt="2022-07-18T21:54:46.391" v="14" actId="21"/>
          <ac:picMkLst>
            <pc:docMk/>
            <pc:sldMk cId="3678318084" sldId="284"/>
            <ac:picMk id="2" creationId="{00000000-0000-0000-0000-000000000000}"/>
          </ac:picMkLst>
        </pc:picChg>
        <pc:picChg chg="del mod">
          <ac:chgData name="andres rendo sanchez" userId="1d3ea28edc38020e" providerId="LiveId" clId="{6D904790-96FA-4EF5-B80D-B9DCC0100302}" dt="2022-07-18T21:54:20.719" v="7" actId="21"/>
          <ac:picMkLst>
            <pc:docMk/>
            <pc:sldMk cId="3678318084" sldId="284"/>
            <ac:picMk id="5" creationId="{0AA87954-68AB-43BD-85EB-33F14EF512F5}"/>
          </ac:picMkLst>
        </pc:picChg>
      </pc:sldChg>
      <pc:sldChg chg="del">
        <pc:chgData name="andres rendo sanchez" userId="1d3ea28edc38020e" providerId="LiveId" clId="{6D904790-96FA-4EF5-B80D-B9DCC0100302}" dt="2022-07-18T21:55:27.122" v="15" actId="47"/>
        <pc:sldMkLst>
          <pc:docMk/>
          <pc:sldMk cId="3856525558" sldId="285"/>
        </pc:sldMkLst>
      </pc:sldChg>
      <pc:sldChg chg="del">
        <pc:chgData name="andres rendo sanchez" userId="1d3ea28edc38020e" providerId="LiveId" clId="{6D904790-96FA-4EF5-B80D-B9DCC0100302}" dt="2022-07-18T21:55:27.122" v="15" actId="47"/>
        <pc:sldMkLst>
          <pc:docMk/>
          <pc:sldMk cId="1251330066" sldId="286"/>
        </pc:sldMkLst>
      </pc:sldChg>
      <pc:sldChg chg="modSp del mod">
        <pc:chgData name="andres rendo sanchez" userId="1d3ea28edc38020e" providerId="LiveId" clId="{6D904790-96FA-4EF5-B80D-B9DCC0100302}" dt="2022-07-18T21:55:40.940" v="16" actId="47"/>
        <pc:sldMkLst>
          <pc:docMk/>
          <pc:sldMk cId="723129158" sldId="287"/>
        </pc:sldMkLst>
        <pc:graphicFrameChg chg="mod">
          <ac:chgData name="andres rendo sanchez" userId="1d3ea28edc38020e" providerId="LiveId" clId="{6D904790-96FA-4EF5-B80D-B9DCC0100302}" dt="2022-07-18T21:55:40.940" v="16" actId="47"/>
          <ac:graphicFrameMkLst>
            <pc:docMk/>
            <pc:sldMk cId="723129158" sldId="287"/>
            <ac:graphicFrameMk id="8" creationId="{71E8D7FC-C419-4552-AB90-8AEFADCBF1D9}"/>
          </ac:graphicFrameMkLst>
        </pc:graphicFrameChg>
      </pc:sldChg>
      <pc:sldChg chg="del">
        <pc:chgData name="andres rendo sanchez" userId="1d3ea28edc38020e" providerId="LiveId" clId="{6D904790-96FA-4EF5-B80D-B9DCC0100302}" dt="2022-07-18T21:55:40.940" v="16" actId="47"/>
        <pc:sldMkLst>
          <pc:docMk/>
          <pc:sldMk cId="498880777" sldId="288"/>
        </pc:sldMkLst>
      </pc:sldChg>
      <pc:sldChg chg="del">
        <pc:chgData name="andres rendo sanchez" userId="1d3ea28edc38020e" providerId="LiveId" clId="{6D904790-96FA-4EF5-B80D-B9DCC0100302}" dt="2022-07-18T21:55:40.940" v="16" actId="47"/>
        <pc:sldMkLst>
          <pc:docMk/>
          <pc:sldMk cId="2105025600" sldId="290"/>
        </pc:sldMkLst>
      </pc:sldChg>
      <pc:sldChg chg="del">
        <pc:chgData name="andres rendo sanchez" userId="1d3ea28edc38020e" providerId="LiveId" clId="{6D904790-96FA-4EF5-B80D-B9DCC0100302}" dt="2022-07-18T21:55:27.122" v="15" actId="47"/>
        <pc:sldMkLst>
          <pc:docMk/>
          <pc:sldMk cId="3970524321" sldId="291"/>
        </pc:sldMkLst>
      </pc:sldChg>
      <pc:sldChg chg="del">
        <pc:chgData name="andres rendo sanchez" userId="1d3ea28edc38020e" providerId="LiveId" clId="{6D904790-96FA-4EF5-B80D-B9DCC0100302}" dt="2022-07-18T21:55:45.968" v="17" actId="47"/>
        <pc:sldMkLst>
          <pc:docMk/>
          <pc:sldMk cId="2060691954" sldId="292"/>
        </pc:sldMkLst>
      </pc:sldChg>
      <pc:sldChg chg="del">
        <pc:chgData name="andres rendo sanchez" userId="1d3ea28edc38020e" providerId="LiveId" clId="{6D904790-96FA-4EF5-B80D-B9DCC0100302}" dt="2022-07-18T21:55:27.122" v="15" actId="47"/>
        <pc:sldMkLst>
          <pc:docMk/>
          <pc:sldMk cId="3494396805" sldId="293"/>
        </pc:sldMkLst>
      </pc:sldChg>
      <pc:sldChg chg="del">
        <pc:chgData name="andres rendo sanchez" userId="1d3ea28edc38020e" providerId="LiveId" clId="{6D904790-96FA-4EF5-B80D-B9DCC0100302}" dt="2022-07-18T21:55:27.122" v="15" actId="47"/>
        <pc:sldMkLst>
          <pc:docMk/>
          <pc:sldMk cId="386555226" sldId="294"/>
        </pc:sldMkLst>
      </pc:sldChg>
      <pc:sldChg chg="del">
        <pc:chgData name="andres rendo sanchez" userId="1d3ea28edc38020e" providerId="LiveId" clId="{6D904790-96FA-4EF5-B80D-B9DCC0100302}" dt="2022-07-18T21:55:40.940" v="16" actId="47"/>
        <pc:sldMkLst>
          <pc:docMk/>
          <pc:sldMk cId="512497113" sldId="295"/>
        </pc:sldMkLst>
      </pc:sldChg>
    </pc:docChg>
  </pc:docChgLst>
  <pc:docChgLst>
    <pc:chgData name="andres rendo sanchez" userId="1d3ea28edc38020e" providerId="LiveId" clId="{5987CCD3-8D86-4093-A089-3707C10E2B5A}"/>
    <pc:docChg chg="undo custSel addSld delSld modSld sldOrd delMainMaster">
      <pc:chgData name="andres rendo sanchez" userId="1d3ea28edc38020e" providerId="LiveId" clId="{5987CCD3-8D86-4093-A089-3707C10E2B5A}" dt="2022-06-14T10:43:38.454" v="408" actId="1076"/>
      <pc:docMkLst>
        <pc:docMk/>
      </pc:docMkLst>
      <pc:sldChg chg="modSp mod">
        <pc:chgData name="andres rendo sanchez" userId="1d3ea28edc38020e" providerId="LiveId" clId="{5987CCD3-8D86-4093-A089-3707C10E2B5A}" dt="2022-06-14T10:03:15.519" v="102" actId="14100"/>
        <pc:sldMkLst>
          <pc:docMk/>
          <pc:sldMk cId="1666026202" sldId="256"/>
        </pc:sldMkLst>
        <pc:spChg chg="mod">
          <ac:chgData name="andres rendo sanchez" userId="1d3ea28edc38020e" providerId="LiveId" clId="{5987CCD3-8D86-4093-A089-3707C10E2B5A}" dt="2022-06-14T10:03:15.519" v="102" actId="14100"/>
          <ac:spMkLst>
            <pc:docMk/>
            <pc:sldMk cId="1666026202" sldId="256"/>
            <ac:spMk id="7" creationId="{00000000-0000-0000-0000-000000000000}"/>
          </ac:spMkLst>
        </pc:spChg>
        <pc:spChg chg="mod">
          <ac:chgData name="andres rendo sanchez" userId="1d3ea28edc38020e" providerId="LiveId" clId="{5987CCD3-8D86-4093-A089-3707C10E2B5A}" dt="2022-06-14T10:01:16.819" v="63" actId="20577"/>
          <ac:spMkLst>
            <pc:docMk/>
            <pc:sldMk cId="1666026202" sldId="256"/>
            <ac:spMk id="8" creationId="{00000000-0000-0000-0000-000000000000}"/>
          </ac:spMkLst>
        </pc:spChg>
      </pc:sldChg>
      <pc:sldChg chg="modSp mod">
        <pc:chgData name="andres rendo sanchez" userId="1d3ea28edc38020e" providerId="LiveId" clId="{5987CCD3-8D86-4093-A089-3707C10E2B5A}" dt="2022-06-14T10:13:24.442" v="332" actId="1076"/>
        <pc:sldMkLst>
          <pc:docMk/>
          <pc:sldMk cId="1343492777" sldId="257"/>
        </pc:sldMkLst>
        <pc:spChg chg="mod">
          <ac:chgData name="andres rendo sanchez" userId="1d3ea28edc38020e" providerId="LiveId" clId="{5987CCD3-8D86-4093-A089-3707C10E2B5A}" dt="2022-06-14T10:13:24.442" v="332" actId="1076"/>
          <ac:spMkLst>
            <pc:docMk/>
            <pc:sldMk cId="1343492777" sldId="257"/>
            <ac:spMk id="4" creationId="{4F1EA9A0-9930-48A7-A1DB-14E894CA10D6}"/>
          </ac:spMkLst>
        </pc:spChg>
        <pc:picChg chg="mod">
          <ac:chgData name="andres rendo sanchez" userId="1d3ea28edc38020e" providerId="LiveId" clId="{5987CCD3-8D86-4093-A089-3707C10E2B5A}" dt="2022-06-14T10:13:03.980" v="330" actId="1076"/>
          <ac:picMkLst>
            <pc:docMk/>
            <pc:sldMk cId="1343492777" sldId="257"/>
            <ac:picMk id="2" creationId="{00000000-0000-0000-0000-000000000000}"/>
          </ac:picMkLst>
        </pc:picChg>
      </pc:sldChg>
      <pc:sldChg chg="modSp mod">
        <pc:chgData name="andres rendo sanchez" userId="1d3ea28edc38020e" providerId="LiveId" clId="{5987CCD3-8D86-4093-A089-3707C10E2B5A}" dt="2022-06-14T10:26:45.947" v="377" actId="1076"/>
        <pc:sldMkLst>
          <pc:docMk/>
          <pc:sldMk cId="1475933960" sldId="270"/>
        </pc:sldMkLst>
        <pc:spChg chg="mod">
          <ac:chgData name="andres rendo sanchez" userId="1d3ea28edc38020e" providerId="LiveId" clId="{5987CCD3-8D86-4093-A089-3707C10E2B5A}" dt="2022-06-14T10:26:45.947" v="377" actId="1076"/>
          <ac:spMkLst>
            <pc:docMk/>
            <pc:sldMk cId="1475933960" sldId="270"/>
            <ac:spMk id="4" creationId="{A03706AB-2D17-4BDE-98F8-D27F8639832F}"/>
          </ac:spMkLst>
        </pc:spChg>
      </pc:sldChg>
      <pc:sldChg chg="del">
        <pc:chgData name="andres rendo sanchez" userId="1d3ea28edc38020e" providerId="LiveId" clId="{5987CCD3-8D86-4093-A089-3707C10E2B5A}" dt="2022-06-14T09:59:04.534" v="13" actId="47"/>
        <pc:sldMkLst>
          <pc:docMk/>
          <pc:sldMk cId="3826124679" sldId="273"/>
        </pc:sldMkLst>
      </pc:sldChg>
      <pc:sldChg chg="addSp delSp modSp mod ord">
        <pc:chgData name="andres rendo sanchez" userId="1d3ea28edc38020e" providerId="LiveId" clId="{5987CCD3-8D86-4093-A089-3707C10E2B5A}" dt="2022-06-14T10:43:38.454" v="408" actId="1076"/>
        <pc:sldMkLst>
          <pc:docMk/>
          <pc:sldMk cId="4255527560" sldId="274"/>
        </pc:sldMkLst>
        <pc:spChg chg="del mod">
          <ac:chgData name="andres rendo sanchez" userId="1d3ea28edc38020e" providerId="LiveId" clId="{5987CCD3-8D86-4093-A089-3707C10E2B5A}" dt="2022-06-14T10:00:31.065" v="52" actId="21"/>
          <ac:spMkLst>
            <pc:docMk/>
            <pc:sldMk cId="4255527560" sldId="274"/>
            <ac:spMk id="5" creationId="{1B018DBD-E314-488E-9456-BA095132A3AF}"/>
          </ac:spMkLst>
        </pc:spChg>
        <pc:spChg chg="del">
          <ac:chgData name="andres rendo sanchez" userId="1d3ea28edc38020e" providerId="LiveId" clId="{5987CCD3-8D86-4093-A089-3707C10E2B5A}" dt="2022-06-14T10:00:21.616" v="35" actId="21"/>
          <ac:spMkLst>
            <pc:docMk/>
            <pc:sldMk cId="4255527560" sldId="274"/>
            <ac:spMk id="6" creationId="{CFD893DF-EC2F-4F36-979F-7A6FE1B98ED8}"/>
          </ac:spMkLst>
        </pc:spChg>
        <pc:spChg chg="add mod">
          <ac:chgData name="andres rendo sanchez" userId="1d3ea28edc38020e" providerId="LiveId" clId="{5987CCD3-8D86-4093-A089-3707C10E2B5A}" dt="2022-06-14T10:29:49.172" v="381" actId="1076"/>
          <ac:spMkLst>
            <pc:docMk/>
            <pc:sldMk cId="4255527560" sldId="274"/>
            <ac:spMk id="10" creationId="{510971EF-5C4A-4F5C-AC95-9B02BACF618C}"/>
          </ac:spMkLst>
        </pc:spChg>
        <pc:spChg chg="add mod">
          <ac:chgData name="andres rendo sanchez" userId="1d3ea28edc38020e" providerId="LiveId" clId="{5987CCD3-8D86-4093-A089-3707C10E2B5A}" dt="2022-06-14T10:31:31.307" v="387" actId="1076"/>
          <ac:spMkLst>
            <pc:docMk/>
            <pc:sldMk cId="4255527560" sldId="274"/>
            <ac:spMk id="12" creationId="{2797CE28-3E35-4DEE-AB86-0F8DC2205080}"/>
          </ac:spMkLst>
        </pc:spChg>
        <pc:picChg chg="add mod">
          <ac:chgData name="andres rendo sanchez" userId="1d3ea28edc38020e" providerId="LiveId" clId="{5987CCD3-8D86-4093-A089-3707C10E2B5A}" dt="2022-06-14T10:43:20.373" v="397" actId="1076"/>
          <ac:picMkLst>
            <pc:docMk/>
            <pc:sldMk cId="4255527560" sldId="274"/>
            <ac:picMk id="4" creationId="{94F4D42A-BB09-46AC-A362-5B6B758C9FAD}"/>
          </ac:picMkLst>
        </pc:picChg>
        <pc:picChg chg="del">
          <ac:chgData name="andres rendo sanchez" userId="1d3ea28edc38020e" providerId="LiveId" clId="{5987CCD3-8D86-4093-A089-3707C10E2B5A}" dt="2022-06-14T10:00:17.028" v="33" actId="478"/>
          <ac:picMkLst>
            <pc:docMk/>
            <pc:sldMk cId="4255527560" sldId="274"/>
            <ac:picMk id="7" creationId="{A0011A96-F7D3-4EE2-8DBD-D124EEC5B8CF}"/>
          </ac:picMkLst>
        </pc:picChg>
        <pc:picChg chg="del">
          <ac:chgData name="andres rendo sanchez" userId="1d3ea28edc38020e" providerId="LiveId" clId="{5987CCD3-8D86-4093-A089-3707C10E2B5A}" dt="2022-06-14T10:00:17.629" v="34" actId="478"/>
          <ac:picMkLst>
            <pc:docMk/>
            <pc:sldMk cId="4255527560" sldId="274"/>
            <ac:picMk id="9" creationId="{5FC9DECA-926E-4BA5-9818-4080A291AD0F}"/>
          </ac:picMkLst>
        </pc:picChg>
        <pc:picChg chg="add mod">
          <ac:chgData name="andres rendo sanchez" userId="1d3ea28edc38020e" providerId="LiveId" clId="{5987CCD3-8D86-4093-A089-3707C10E2B5A}" dt="2022-06-14T10:43:38.454" v="408" actId="1076"/>
          <ac:picMkLst>
            <pc:docMk/>
            <pc:sldMk cId="4255527560" sldId="274"/>
            <ac:picMk id="14" creationId="{AA3C35F3-B6E5-451B-BD40-C9F393703A65}"/>
          </ac:picMkLst>
        </pc:picChg>
      </pc:sldChg>
      <pc:sldChg chg="del">
        <pc:chgData name="andres rendo sanchez" userId="1d3ea28edc38020e" providerId="LiveId" clId="{5987CCD3-8D86-4093-A089-3707C10E2B5A}" dt="2022-06-14T09:58:42.695" v="1" actId="47"/>
        <pc:sldMkLst>
          <pc:docMk/>
          <pc:sldMk cId="2414013411" sldId="275"/>
        </pc:sldMkLst>
      </pc:sldChg>
      <pc:sldChg chg="del">
        <pc:chgData name="andres rendo sanchez" userId="1d3ea28edc38020e" providerId="LiveId" clId="{5987CCD3-8D86-4093-A089-3707C10E2B5A}" dt="2022-06-14T09:59:08.566" v="14" actId="47"/>
        <pc:sldMkLst>
          <pc:docMk/>
          <pc:sldMk cId="1275940836" sldId="277"/>
        </pc:sldMkLst>
      </pc:sldChg>
      <pc:sldChg chg="del">
        <pc:chgData name="andres rendo sanchez" userId="1d3ea28edc38020e" providerId="LiveId" clId="{5987CCD3-8D86-4093-A089-3707C10E2B5A}" dt="2022-06-14T09:59:10.559" v="15" actId="47"/>
        <pc:sldMkLst>
          <pc:docMk/>
          <pc:sldMk cId="0" sldId="278"/>
        </pc:sldMkLst>
      </pc:sldChg>
      <pc:sldChg chg="delSp modSp mod ord">
        <pc:chgData name="andres rendo sanchez" userId="1d3ea28edc38020e" providerId="LiveId" clId="{5987CCD3-8D86-4093-A089-3707C10E2B5A}" dt="2022-06-14T10:31:41.543" v="389"/>
        <pc:sldMkLst>
          <pc:docMk/>
          <pc:sldMk cId="655633845" sldId="279"/>
        </pc:sldMkLst>
        <pc:spChg chg="del mod">
          <ac:chgData name="andres rendo sanchez" userId="1d3ea28edc38020e" providerId="LiveId" clId="{5987CCD3-8D86-4093-A089-3707C10E2B5A}" dt="2022-06-14T10:03:36.242" v="106"/>
          <ac:spMkLst>
            <pc:docMk/>
            <pc:sldMk cId="655633845" sldId="279"/>
            <ac:spMk id="5" creationId="{1B018DBD-E314-488E-9456-BA095132A3AF}"/>
          </ac:spMkLst>
        </pc:spChg>
        <pc:picChg chg="del">
          <ac:chgData name="andres rendo sanchez" userId="1d3ea28edc38020e" providerId="LiveId" clId="{5987CCD3-8D86-4093-A089-3707C10E2B5A}" dt="2022-06-14T10:03:39.632" v="107" actId="21"/>
          <ac:picMkLst>
            <pc:docMk/>
            <pc:sldMk cId="655633845" sldId="279"/>
            <ac:picMk id="2" creationId="{00000000-0000-0000-0000-000000000000}"/>
          </ac:picMkLst>
        </pc:picChg>
        <pc:picChg chg="mod">
          <ac:chgData name="andres rendo sanchez" userId="1d3ea28edc38020e" providerId="LiveId" clId="{5987CCD3-8D86-4093-A089-3707C10E2B5A}" dt="2022-06-14T10:03:54.814" v="114" actId="1076"/>
          <ac:picMkLst>
            <pc:docMk/>
            <pc:sldMk cId="655633845" sldId="279"/>
            <ac:picMk id="4" creationId="{4601A25D-4171-42E8-A9ED-C81B988DDB8E}"/>
          </ac:picMkLst>
        </pc:picChg>
      </pc:sldChg>
      <pc:sldChg chg="del">
        <pc:chgData name="andres rendo sanchez" userId="1d3ea28edc38020e" providerId="LiveId" clId="{5987CCD3-8D86-4093-A089-3707C10E2B5A}" dt="2022-06-14T09:58:45.755" v="2" actId="47"/>
        <pc:sldMkLst>
          <pc:docMk/>
          <pc:sldMk cId="649069747" sldId="280"/>
        </pc:sldMkLst>
      </pc:sldChg>
      <pc:sldChg chg="add">
        <pc:chgData name="andres rendo sanchez" userId="1d3ea28edc38020e" providerId="LiveId" clId="{5987CCD3-8D86-4093-A089-3707C10E2B5A}" dt="2022-06-14T10:00:42.763" v="53" actId="2890"/>
        <pc:sldMkLst>
          <pc:docMk/>
          <pc:sldMk cId="2823465339" sldId="280"/>
        </pc:sldMkLst>
      </pc:sldChg>
      <pc:sldChg chg="del">
        <pc:chgData name="andres rendo sanchez" userId="1d3ea28edc38020e" providerId="LiveId" clId="{5987CCD3-8D86-4093-A089-3707C10E2B5A}" dt="2022-06-14T09:58:56.025" v="6" actId="47"/>
        <pc:sldMkLst>
          <pc:docMk/>
          <pc:sldMk cId="700136474" sldId="281"/>
        </pc:sldMkLst>
      </pc:sldChg>
      <pc:sldChg chg="add">
        <pc:chgData name="andres rendo sanchez" userId="1d3ea28edc38020e" providerId="LiveId" clId="{5987CCD3-8D86-4093-A089-3707C10E2B5A}" dt="2022-06-14T10:00:44.946" v="54" actId="2890"/>
        <pc:sldMkLst>
          <pc:docMk/>
          <pc:sldMk cId="1065964091" sldId="281"/>
        </pc:sldMkLst>
      </pc:sldChg>
      <pc:sldChg chg="del">
        <pc:chgData name="andres rendo sanchez" userId="1d3ea28edc38020e" providerId="LiveId" clId="{5987CCD3-8D86-4093-A089-3707C10E2B5A}" dt="2022-06-14T09:59:01.120" v="10" actId="47"/>
        <pc:sldMkLst>
          <pc:docMk/>
          <pc:sldMk cId="800538292" sldId="282"/>
        </pc:sldMkLst>
      </pc:sldChg>
      <pc:sldChg chg="add">
        <pc:chgData name="andres rendo sanchez" userId="1d3ea28edc38020e" providerId="LiveId" clId="{5987CCD3-8D86-4093-A089-3707C10E2B5A}" dt="2022-06-14T10:00:51.396" v="55" actId="2890"/>
        <pc:sldMkLst>
          <pc:docMk/>
          <pc:sldMk cId="1626279631" sldId="282"/>
        </pc:sldMkLst>
      </pc:sldChg>
      <pc:sldChg chg="del">
        <pc:chgData name="andres rendo sanchez" userId="1d3ea28edc38020e" providerId="LiveId" clId="{5987CCD3-8D86-4093-A089-3707C10E2B5A}" dt="2022-06-14T09:59:01.921" v="11" actId="47"/>
        <pc:sldMkLst>
          <pc:docMk/>
          <pc:sldMk cId="3373514333" sldId="283"/>
        </pc:sldMkLst>
      </pc:sldChg>
      <pc:sldChg chg="del">
        <pc:chgData name="andres rendo sanchez" userId="1d3ea28edc38020e" providerId="LiveId" clId="{5987CCD3-8D86-4093-A089-3707C10E2B5A}" dt="2022-06-14T09:59:03.460" v="12" actId="47"/>
        <pc:sldMkLst>
          <pc:docMk/>
          <pc:sldMk cId="2336778750" sldId="284"/>
        </pc:sldMkLst>
      </pc:sldChg>
      <pc:sldChg chg="del">
        <pc:chgData name="andres rendo sanchez" userId="1d3ea28edc38020e" providerId="LiveId" clId="{5987CCD3-8D86-4093-A089-3707C10E2B5A}" dt="2022-06-14T09:58:50.588" v="4" actId="47"/>
        <pc:sldMkLst>
          <pc:docMk/>
          <pc:sldMk cId="2262579001" sldId="285"/>
        </pc:sldMkLst>
      </pc:sldChg>
      <pc:sldChg chg="del">
        <pc:chgData name="andres rendo sanchez" userId="1d3ea28edc38020e" providerId="LiveId" clId="{5987CCD3-8D86-4093-A089-3707C10E2B5A}" dt="2022-06-14T09:59:00.335" v="9" actId="47"/>
        <pc:sldMkLst>
          <pc:docMk/>
          <pc:sldMk cId="104036732" sldId="286"/>
        </pc:sldMkLst>
      </pc:sldChg>
      <pc:sldChg chg="del">
        <pc:chgData name="andres rendo sanchez" userId="1d3ea28edc38020e" providerId="LiveId" clId="{5987CCD3-8D86-4093-A089-3707C10E2B5A}" dt="2022-06-14T09:58:59.210" v="8" actId="47"/>
        <pc:sldMkLst>
          <pc:docMk/>
          <pc:sldMk cId="2497034492" sldId="287"/>
        </pc:sldMkLst>
      </pc:sldChg>
      <pc:sldChg chg="del">
        <pc:chgData name="andres rendo sanchez" userId="1d3ea28edc38020e" providerId="LiveId" clId="{5987CCD3-8D86-4093-A089-3707C10E2B5A}" dt="2022-06-14T09:58:58.093" v="7" actId="47"/>
        <pc:sldMkLst>
          <pc:docMk/>
          <pc:sldMk cId="3397887224" sldId="288"/>
        </pc:sldMkLst>
      </pc:sldChg>
      <pc:sldChg chg="del">
        <pc:chgData name="andres rendo sanchez" userId="1d3ea28edc38020e" providerId="LiveId" clId="{5987CCD3-8D86-4093-A089-3707C10E2B5A}" dt="2022-06-14T09:58:51.536" v="5" actId="47"/>
        <pc:sldMkLst>
          <pc:docMk/>
          <pc:sldMk cId="2959460721" sldId="289"/>
        </pc:sldMkLst>
      </pc:sldChg>
      <pc:sldChg chg="del">
        <pc:chgData name="andres rendo sanchez" userId="1d3ea28edc38020e" providerId="LiveId" clId="{5987CCD3-8D86-4093-A089-3707C10E2B5A}" dt="2022-06-14T09:58:48.396" v="3" actId="47"/>
        <pc:sldMkLst>
          <pc:docMk/>
          <pc:sldMk cId="503879278" sldId="290"/>
        </pc:sldMkLst>
      </pc:sldChg>
      <pc:sldMasterChg chg="del delSldLayout">
        <pc:chgData name="andres rendo sanchez" userId="1d3ea28edc38020e" providerId="LiveId" clId="{5987CCD3-8D86-4093-A089-3707C10E2B5A}" dt="2022-06-14T09:58:45.755" v="2" actId="47"/>
        <pc:sldMasterMkLst>
          <pc:docMk/>
          <pc:sldMasterMk cId="3882038862" sldId="2147483648"/>
        </pc:sldMasterMkLst>
        <pc:sldLayoutChg chg="del">
          <pc:chgData name="andres rendo sanchez" userId="1d3ea28edc38020e" providerId="LiveId" clId="{5987CCD3-8D86-4093-A089-3707C10E2B5A}" dt="2022-06-14T09:58:45.755" v="2" actId="47"/>
          <pc:sldLayoutMkLst>
            <pc:docMk/>
            <pc:sldMasterMk cId="3882038862" sldId="2147483648"/>
            <pc:sldLayoutMk cId="1276045038" sldId="2147483649"/>
          </pc:sldLayoutMkLst>
        </pc:sldLayoutChg>
        <pc:sldLayoutChg chg="del">
          <pc:chgData name="andres rendo sanchez" userId="1d3ea28edc38020e" providerId="LiveId" clId="{5987CCD3-8D86-4093-A089-3707C10E2B5A}" dt="2022-06-14T09:58:45.755" v="2" actId="47"/>
          <pc:sldLayoutMkLst>
            <pc:docMk/>
            <pc:sldMasterMk cId="3882038862" sldId="2147483648"/>
            <pc:sldLayoutMk cId="2211532135" sldId="2147483650"/>
          </pc:sldLayoutMkLst>
        </pc:sldLayoutChg>
        <pc:sldLayoutChg chg="del">
          <pc:chgData name="andres rendo sanchez" userId="1d3ea28edc38020e" providerId="LiveId" clId="{5987CCD3-8D86-4093-A089-3707C10E2B5A}" dt="2022-06-14T09:58:45.755" v="2" actId="47"/>
          <pc:sldLayoutMkLst>
            <pc:docMk/>
            <pc:sldMasterMk cId="3882038862" sldId="2147483648"/>
            <pc:sldLayoutMk cId="1061935111" sldId="2147483651"/>
          </pc:sldLayoutMkLst>
        </pc:sldLayoutChg>
        <pc:sldLayoutChg chg="del">
          <pc:chgData name="andres rendo sanchez" userId="1d3ea28edc38020e" providerId="LiveId" clId="{5987CCD3-8D86-4093-A089-3707C10E2B5A}" dt="2022-06-14T09:58:45.755" v="2" actId="47"/>
          <pc:sldLayoutMkLst>
            <pc:docMk/>
            <pc:sldMasterMk cId="3882038862" sldId="2147483648"/>
            <pc:sldLayoutMk cId="3241669877" sldId="2147483652"/>
          </pc:sldLayoutMkLst>
        </pc:sldLayoutChg>
        <pc:sldLayoutChg chg="del">
          <pc:chgData name="andres rendo sanchez" userId="1d3ea28edc38020e" providerId="LiveId" clId="{5987CCD3-8D86-4093-A089-3707C10E2B5A}" dt="2022-06-14T09:58:45.755" v="2" actId="47"/>
          <pc:sldLayoutMkLst>
            <pc:docMk/>
            <pc:sldMasterMk cId="3882038862" sldId="2147483648"/>
            <pc:sldLayoutMk cId="313317347" sldId="2147483653"/>
          </pc:sldLayoutMkLst>
        </pc:sldLayoutChg>
        <pc:sldLayoutChg chg="del">
          <pc:chgData name="andres rendo sanchez" userId="1d3ea28edc38020e" providerId="LiveId" clId="{5987CCD3-8D86-4093-A089-3707C10E2B5A}" dt="2022-06-14T09:58:45.755" v="2" actId="47"/>
          <pc:sldLayoutMkLst>
            <pc:docMk/>
            <pc:sldMasterMk cId="3882038862" sldId="2147483648"/>
            <pc:sldLayoutMk cId="3897100903" sldId="2147483654"/>
          </pc:sldLayoutMkLst>
        </pc:sldLayoutChg>
        <pc:sldLayoutChg chg="del">
          <pc:chgData name="andres rendo sanchez" userId="1d3ea28edc38020e" providerId="LiveId" clId="{5987CCD3-8D86-4093-A089-3707C10E2B5A}" dt="2022-06-14T09:58:45.755" v="2" actId="47"/>
          <pc:sldLayoutMkLst>
            <pc:docMk/>
            <pc:sldMasterMk cId="3882038862" sldId="2147483648"/>
            <pc:sldLayoutMk cId="1219015488" sldId="2147483655"/>
          </pc:sldLayoutMkLst>
        </pc:sldLayoutChg>
        <pc:sldLayoutChg chg="del">
          <pc:chgData name="andres rendo sanchez" userId="1d3ea28edc38020e" providerId="LiveId" clId="{5987CCD3-8D86-4093-A089-3707C10E2B5A}" dt="2022-06-14T09:58:45.755" v="2" actId="47"/>
          <pc:sldLayoutMkLst>
            <pc:docMk/>
            <pc:sldMasterMk cId="3882038862" sldId="2147483648"/>
            <pc:sldLayoutMk cId="870269847" sldId="2147483656"/>
          </pc:sldLayoutMkLst>
        </pc:sldLayoutChg>
        <pc:sldLayoutChg chg="del">
          <pc:chgData name="andres rendo sanchez" userId="1d3ea28edc38020e" providerId="LiveId" clId="{5987CCD3-8D86-4093-A089-3707C10E2B5A}" dt="2022-06-14T09:58:45.755" v="2" actId="47"/>
          <pc:sldLayoutMkLst>
            <pc:docMk/>
            <pc:sldMasterMk cId="3882038862" sldId="2147483648"/>
            <pc:sldLayoutMk cId="503800672" sldId="2147483657"/>
          </pc:sldLayoutMkLst>
        </pc:sldLayoutChg>
        <pc:sldLayoutChg chg="del">
          <pc:chgData name="andres rendo sanchez" userId="1d3ea28edc38020e" providerId="LiveId" clId="{5987CCD3-8D86-4093-A089-3707C10E2B5A}" dt="2022-06-14T09:58:45.755" v="2" actId="47"/>
          <pc:sldLayoutMkLst>
            <pc:docMk/>
            <pc:sldMasterMk cId="3882038862" sldId="2147483648"/>
            <pc:sldLayoutMk cId="1763358163" sldId="2147483658"/>
          </pc:sldLayoutMkLst>
        </pc:sldLayoutChg>
        <pc:sldLayoutChg chg="del">
          <pc:chgData name="andres rendo sanchez" userId="1d3ea28edc38020e" providerId="LiveId" clId="{5987CCD3-8D86-4093-A089-3707C10E2B5A}" dt="2022-06-14T09:58:45.755" v="2" actId="47"/>
          <pc:sldLayoutMkLst>
            <pc:docMk/>
            <pc:sldMasterMk cId="3882038862" sldId="2147483648"/>
            <pc:sldLayoutMk cId="3707447861" sldId="2147483659"/>
          </pc:sldLayoutMkLst>
        </pc:sldLayoutChg>
      </pc:sldMasterChg>
    </pc:docChg>
  </pc:docChgLst>
  <pc:docChgLst>
    <pc:chgData name="andres rendo sanchez" userId="1d3ea28edc38020e" providerId="LiveId" clId="{4C556963-8335-4112-861C-6789A89FF86D}"/>
    <pc:docChg chg="modSld">
      <pc:chgData name="andres rendo sanchez" userId="1d3ea28edc38020e" providerId="LiveId" clId="{4C556963-8335-4112-861C-6789A89FF86D}" dt="2022-02-22T14:09:38.154" v="27" actId="20577"/>
      <pc:docMkLst>
        <pc:docMk/>
      </pc:docMkLst>
      <pc:sldChg chg="addSp modSp mod">
        <pc:chgData name="andres rendo sanchez" userId="1d3ea28edc38020e" providerId="LiveId" clId="{4C556963-8335-4112-861C-6789A89FF86D}" dt="2022-02-17T13:35:24.624" v="10" actId="115"/>
        <pc:sldMkLst>
          <pc:docMk/>
          <pc:sldMk cId="2514802413" sldId="267"/>
        </pc:sldMkLst>
        <pc:spChg chg="add mod">
          <ac:chgData name="andres rendo sanchez" userId="1d3ea28edc38020e" providerId="LiveId" clId="{4C556963-8335-4112-861C-6789A89FF86D}" dt="2022-02-17T13:35:24.624" v="10" actId="115"/>
          <ac:spMkLst>
            <pc:docMk/>
            <pc:sldMk cId="2514802413" sldId="267"/>
            <ac:spMk id="8" creationId="{0A5225BF-3F23-4C7C-85A8-57A3056B91FB}"/>
          </ac:spMkLst>
        </pc:spChg>
        <pc:picChg chg="add">
          <ac:chgData name="andres rendo sanchez" userId="1d3ea28edc38020e" providerId="LiveId" clId="{4C556963-8335-4112-861C-6789A89FF86D}" dt="2022-02-17T13:34:30.735" v="0" actId="22"/>
          <ac:picMkLst>
            <pc:docMk/>
            <pc:sldMk cId="2514802413" sldId="267"/>
            <ac:picMk id="6" creationId="{3CB25284-9E14-4A89-9ABF-1CBA0B47E7E7}"/>
          </ac:picMkLst>
        </pc:picChg>
      </pc:sldChg>
      <pc:sldChg chg="modSp mod">
        <pc:chgData name="andres rendo sanchez" userId="1d3ea28edc38020e" providerId="LiveId" clId="{4C556963-8335-4112-861C-6789A89FF86D}" dt="2022-02-22T14:09:38.154" v="27" actId="20577"/>
        <pc:sldMkLst>
          <pc:docMk/>
          <pc:sldMk cId="649069747" sldId="280"/>
        </pc:sldMkLst>
        <pc:spChg chg="mod">
          <ac:chgData name="andres rendo sanchez" userId="1d3ea28edc38020e" providerId="LiveId" clId="{4C556963-8335-4112-861C-6789A89FF86D}" dt="2022-02-22T14:09:38.154" v="27" actId="20577"/>
          <ac:spMkLst>
            <pc:docMk/>
            <pc:sldMk cId="649069747" sldId="280"/>
            <ac:spMk id="29" creationId="{023240A9-D10F-4DDD-B3C4-5BC175F9CA32}"/>
          </ac:spMkLst>
        </pc:spChg>
      </pc:sldChg>
    </pc:docChg>
  </pc:docChgLst>
  <pc:docChgLst>
    <pc:chgData name="andres rendo sanchez" userId="1d3ea28edc38020e" providerId="LiveId" clId="{993DA3C1-123F-4D31-824A-400F01876412}"/>
    <pc:docChg chg="modSld">
      <pc:chgData name="andres rendo sanchez" userId="1d3ea28edc38020e" providerId="LiveId" clId="{993DA3C1-123F-4D31-824A-400F01876412}" dt="2022-05-03T10:52:20.557" v="5" actId="1076"/>
      <pc:docMkLst>
        <pc:docMk/>
      </pc:docMkLst>
      <pc:sldChg chg="addSp modSp mod">
        <pc:chgData name="andres rendo sanchez" userId="1d3ea28edc38020e" providerId="LiveId" clId="{993DA3C1-123F-4D31-824A-400F01876412}" dt="2022-05-03T10:52:20.557" v="5" actId="1076"/>
        <pc:sldMkLst>
          <pc:docMk/>
          <pc:sldMk cId="3775548008" sldId="277"/>
        </pc:sldMkLst>
        <pc:picChg chg="add mod">
          <ac:chgData name="andres rendo sanchez" userId="1d3ea28edc38020e" providerId="LiveId" clId="{993DA3C1-123F-4D31-824A-400F01876412}" dt="2022-05-03T10:52:20.557" v="5" actId="1076"/>
          <ac:picMkLst>
            <pc:docMk/>
            <pc:sldMk cId="3775548008" sldId="277"/>
            <ac:picMk id="6" creationId="{9AE31A52-BE72-4D22-8104-BC0E1DC48F84}"/>
          </ac:picMkLst>
        </pc:picChg>
      </pc:sldChg>
    </pc:docChg>
  </pc:docChgLst>
  <pc:docChgLst>
    <pc:chgData name="andres rendo sanchez" userId="1d3ea28edc38020e" providerId="LiveId" clId="{E2B6930E-05AB-442E-A24C-148A22B33305}"/>
    <pc:docChg chg="undo custSel addSld delSld modSld">
      <pc:chgData name="andres rendo sanchez" userId="1d3ea28edc38020e" providerId="LiveId" clId="{E2B6930E-05AB-442E-A24C-148A22B33305}" dt="2022-06-09T23:00:18.870" v="9194" actId="20577"/>
      <pc:docMkLst>
        <pc:docMk/>
      </pc:docMkLst>
      <pc:sldChg chg="modSp mod">
        <pc:chgData name="andres rendo sanchez" userId="1d3ea28edc38020e" providerId="LiveId" clId="{E2B6930E-05AB-442E-A24C-148A22B33305}" dt="2022-05-24T10:34:18.928" v="61" actId="108"/>
        <pc:sldMkLst>
          <pc:docMk/>
          <pc:sldMk cId="1666026202" sldId="256"/>
        </pc:sldMkLst>
        <pc:spChg chg="mod">
          <ac:chgData name="andres rendo sanchez" userId="1d3ea28edc38020e" providerId="LiveId" clId="{E2B6930E-05AB-442E-A24C-148A22B33305}" dt="2022-05-24T10:32:52.531" v="49" actId="108"/>
          <ac:spMkLst>
            <pc:docMk/>
            <pc:sldMk cId="1666026202" sldId="256"/>
            <ac:spMk id="6" creationId="{00000000-0000-0000-0000-000000000000}"/>
          </ac:spMkLst>
        </pc:spChg>
        <pc:spChg chg="mod">
          <ac:chgData name="andres rendo sanchez" userId="1d3ea28edc38020e" providerId="LiveId" clId="{E2B6930E-05AB-442E-A24C-148A22B33305}" dt="2022-05-24T10:34:18.928" v="61" actId="108"/>
          <ac:spMkLst>
            <pc:docMk/>
            <pc:sldMk cId="1666026202" sldId="256"/>
            <ac:spMk id="7" creationId="{00000000-0000-0000-0000-000000000000}"/>
          </ac:spMkLst>
        </pc:spChg>
        <pc:spChg chg="mod">
          <ac:chgData name="andres rendo sanchez" userId="1d3ea28edc38020e" providerId="LiveId" clId="{E2B6930E-05AB-442E-A24C-148A22B33305}" dt="2022-05-24T10:33:05.711" v="55" actId="20577"/>
          <ac:spMkLst>
            <pc:docMk/>
            <pc:sldMk cId="1666026202" sldId="256"/>
            <ac:spMk id="8" creationId="{00000000-0000-0000-0000-000000000000}"/>
          </ac:spMkLst>
        </pc:spChg>
      </pc:sldChg>
      <pc:sldChg chg="modSp mod">
        <pc:chgData name="andres rendo sanchez" userId="1d3ea28edc38020e" providerId="LiveId" clId="{E2B6930E-05AB-442E-A24C-148A22B33305}" dt="2022-06-02T11:51:28.926" v="3912" actId="20577"/>
        <pc:sldMkLst>
          <pc:docMk/>
          <pc:sldMk cId="1343492777" sldId="257"/>
        </pc:sldMkLst>
        <pc:spChg chg="mod">
          <ac:chgData name="andres rendo sanchez" userId="1d3ea28edc38020e" providerId="LiveId" clId="{E2B6930E-05AB-442E-A24C-148A22B33305}" dt="2022-06-02T11:51:28.926" v="3912" actId="20577"/>
          <ac:spMkLst>
            <pc:docMk/>
            <pc:sldMk cId="1343492777" sldId="257"/>
            <ac:spMk id="4" creationId="{4F1EA9A0-9930-48A7-A1DB-14E894CA10D6}"/>
          </ac:spMkLst>
        </pc:spChg>
      </pc:sldChg>
      <pc:sldChg chg="modSp del mod">
        <pc:chgData name="andres rendo sanchez" userId="1d3ea28edc38020e" providerId="LiveId" clId="{E2B6930E-05AB-442E-A24C-148A22B33305}" dt="2022-05-24T11:02:12.709" v="752" actId="47"/>
        <pc:sldMkLst>
          <pc:docMk/>
          <pc:sldMk cId="146308908" sldId="263"/>
        </pc:sldMkLst>
        <pc:spChg chg="mod">
          <ac:chgData name="andres rendo sanchez" userId="1d3ea28edc38020e" providerId="LiveId" clId="{E2B6930E-05AB-442E-A24C-148A22B33305}" dt="2022-05-24T10:34:38.222" v="62" actId="6549"/>
          <ac:spMkLst>
            <pc:docMk/>
            <pc:sldMk cId="146308908" sldId="263"/>
            <ac:spMk id="5" creationId="{1B018DBD-E314-488E-9456-BA095132A3AF}"/>
          </ac:spMkLst>
        </pc:spChg>
      </pc:sldChg>
      <pc:sldChg chg="modSp mod">
        <pc:chgData name="andres rendo sanchez" userId="1d3ea28edc38020e" providerId="LiveId" clId="{E2B6930E-05AB-442E-A24C-148A22B33305}" dt="2022-05-24T11:01:32.137" v="744" actId="113"/>
        <pc:sldMkLst>
          <pc:docMk/>
          <pc:sldMk cId="1475933960" sldId="270"/>
        </pc:sldMkLst>
        <pc:spChg chg="mod">
          <ac:chgData name="andres rendo sanchez" userId="1d3ea28edc38020e" providerId="LiveId" clId="{E2B6930E-05AB-442E-A24C-148A22B33305}" dt="2022-05-24T11:01:32.137" v="744" actId="113"/>
          <ac:spMkLst>
            <pc:docMk/>
            <pc:sldMk cId="1475933960" sldId="270"/>
            <ac:spMk id="4" creationId="{A03706AB-2D17-4BDE-98F8-D27F8639832F}"/>
          </ac:spMkLst>
        </pc:spChg>
      </pc:sldChg>
      <pc:sldChg chg="modSp add del mod">
        <pc:chgData name="andres rendo sanchez" userId="1d3ea28edc38020e" providerId="LiveId" clId="{E2B6930E-05AB-442E-A24C-148A22B33305}" dt="2022-05-24T11:02:08.849" v="751" actId="47"/>
        <pc:sldMkLst>
          <pc:docMk/>
          <pc:sldMk cId="1756205038" sldId="271"/>
        </pc:sldMkLst>
        <pc:spChg chg="mod">
          <ac:chgData name="andres rendo sanchez" userId="1d3ea28edc38020e" providerId="LiveId" clId="{E2B6930E-05AB-442E-A24C-148A22B33305}" dt="2022-05-24T11:02:05.904" v="750" actId="6549"/>
          <ac:spMkLst>
            <pc:docMk/>
            <pc:sldMk cId="1756205038" sldId="271"/>
            <ac:spMk id="3" creationId="{39F63470-0563-478F-B1D8-6C0EB6310B3B}"/>
          </ac:spMkLst>
        </pc:spChg>
      </pc:sldChg>
      <pc:sldChg chg="del">
        <pc:chgData name="andres rendo sanchez" userId="1d3ea28edc38020e" providerId="LiveId" clId="{E2B6930E-05AB-442E-A24C-148A22B33305}" dt="2022-05-24T10:31:52.106" v="4" actId="47"/>
        <pc:sldMkLst>
          <pc:docMk/>
          <pc:sldMk cId="3014063727" sldId="271"/>
        </pc:sldMkLst>
      </pc:sldChg>
      <pc:sldChg chg="delSp modSp add mod">
        <pc:chgData name="andres rendo sanchez" userId="1d3ea28edc38020e" providerId="LiveId" clId="{E2B6930E-05AB-442E-A24C-148A22B33305}" dt="2022-05-24T11:02:02.492" v="749" actId="21"/>
        <pc:sldMkLst>
          <pc:docMk/>
          <pc:sldMk cId="149053847" sldId="272"/>
        </pc:sldMkLst>
        <pc:spChg chg="del mod">
          <ac:chgData name="andres rendo sanchez" userId="1d3ea28edc38020e" providerId="LiveId" clId="{E2B6930E-05AB-442E-A24C-148A22B33305}" dt="2022-05-24T11:02:02.492" v="749" actId="21"/>
          <ac:spMkLst>
            <pc:docMk/>
            <pc:sldMk cId="149053847" sldId="272"/>
            <ac:spMk id="3" creationId="{39F63470-0563-478F-B1D8-6C0EB6310B3B}"/>
          </ac:spMkLst>
        </pc:spChg>
      </pc:sldChg>
      <pc:sldChg chg="del">
        <pc:chgData name="andres rendo sanchez" userId="1d3ea28edc38020e" providerId="LiveId" clId="{E2B6930E-05AB-442E-A24C-148A22B33305}" dt="2022-05-24T10:31:48.897" v="2" actId="47"/>
        <pc:sldMkLst>
          <pc:docMk/>
          <pc:sldMk cId="796209422" sldId="272"/>
        </pc:sldMkLst>
      </pc:sldChg>
      <pc:sldChg chg="del">
        <pc:chgData name="andres rendo sanchez" userId="1d3ea28edc38020e" providerId="LiveId" clId="{E2B6930E-05AB-442E-A24C-148A22B33305}" dt="2022-05-24T10:31:58.056" v="7" actId="47"/>
        <pc:sldMkLst>
          <pc:docMk/>
          <pc:sldMk cId="2190531345" sldId="273"/>
        </pc:sldMkLst>
      </pc:sldChg>
      <pc:sldChg chg="modSp add mod">
        <pc:chgData name="andres rendo sanchez" userId="1d3ea28edc38020e" providerId="LiveId" clId="{E2B6930E-05AB-442E-A24C-148A22B33305}" dt="2022-06-02T10:49:49.529" v="2615" actId="1076"/>
        <pc:sldMkLst>
          <pc:docMk/>
          <pc:sldMk cId="3826124679" sldId="273"/>
        </pc:sldMkLst>
        <pc:spChg chg="mod">
          <ac:chgData name="andres rendo sanchez" userId="1d3ea28edc38020e" providerId="LiveId" clId="{E2B6930E-05AB-442E-A24C-148A22B33305}" dt="2022-06-02T10:49:49.529" v="2615" actId="1076"/>
          <ac:spMkLst>
            <pc:docMk/>
            <pc:sldMk cId="3826124679" sldId="273"/>
            <ac:spMk id="6" creationId="{1C5BB261-DCD4-4D5F-85E0-6561D3BE3BA8}"/>
          </ac:spMkLst>
        </pc:spChg>
      </pc:sldChg>
      <pc:sldChg chg="del">
        <pc:chgData name="andres rendo sanchez" userId="1d3ea28edc38020e" providerId="LiveId" clId="{E2B6930E-05AB-442E-A24C-148A22B33305}" dt="2022-05-24T10:31:54.298" v="5" actId="47"/>
        <pc:sldMkLst>
          <pc:docMk/>
          <pc:sldMk cId="925997860" sldId="274"/>
        </pc:sldMkLst>
      </pc:sldChg>
      <pc:sldChg chg="add">
        <pc:chgData name="andres rendo sanchez" userId="1d3ea28edc38020e" providerId="LiveId" clId="{E2B6930E-05AB-442E-A24C-148A22B33305}" dt="2022-05-24T11:02:19.317" v="754" actId="2890"/>
        <pc:sldMkLst>
          <pc:docMk/>
          <pc:sldMk cId="4255527560" sldId="274"/>
        </pc:sldMkLst>
      </pc:sldChg>
      <pc:sldChg chg="del">
        <pc:chgData name="andres rendo sanchez" userId="1d3ea28edc38020e" providerId="LiveId" clId="{E2B6930E-05AB-442E-A24C-148A22B33305}" dt="2022-05-24T10:31:56.868" v="6" actId="47"/>
        <pc:sldMkLst>
          <pc:docMk/>
          <pc:sldMk cId="1884003950" sldId="275"/>
        </pc:sldMkLst>
      </pc:sldChg>
      <pc:sldChg chg="add">
        <pc:chgData name="andres rendo sanchez" userId="1d3ea28edc38020e" providerId="LiveId" clId="{E2B6930E-05AB-442E-A24C-148A22B33305}" dt="2022-05-24T11:02:22.225" v="755" actId="2890"/>
        <pc:sldMkLst>
          <pc:docMk/>
          <pc:sldMk cId="2414013411" sldId="275"/>
        </pc:sldMkLst>
      </pc:sldChg>
      <pc:sldChg chg="add">
        <pc:chgData name="andres rendo sanchez" userId="1d3ea28edc38020e" providerId="LiveId" clId="{E2B6930E-05AB-442E-A24C-148A22B33305}" dt="2022-05-24T11:02:23.612" v="756" actId="2890"/>
        <pc:sldMkLst>
          <pc:docMk/>
          <pc:sldMk cId="801307605" sldId="276"/>
        </pc:sldMkLst>
      </pc:sldChg>
      <pc:sldChg chg="del">
        <pc:chgData name="andres rendo sanchez" userId="1d3ea28edc38020e" providerId="LiveId" clId="{E2B6930E-05AB-442E-A24C-148A22B33305}" dt="2022-05-24T10:31:51.150" v="3" actId="47"/>
        <pc:sldMkLst>
          <pc:docMk/>
          <pc:sldMk cId="1748331139" sldId="276"/>
        </pc:sldMkLst>
      </pc:sldChg>
      <pc:sldChg chg="add">
        <pc:chgData name="andres rendo sanchez" userId="1d3ea28edc38020e" providerId="LiveId" clId="{E2B6930E-05AB-442E-A24C-148A22B33305}" dt="2022-05-24T11:02:28.267" v="757" actId="2890"/>
        <pc:sldMkLst>
          <pc:docMk/>
          <pc:sldMk cId="1275940836" sldId="277"/>
        </pc:sldMkLst>
      </pc:sldChg>
      <pc:sldChg chg="delSp del mod">
        <pc:chgData name="andres rendo sanchez" userId="1d3ea28edc38020e" providerId="LiveId" clId="{E2B6930E-05AB-442E-A24C-148A22B33305}" dt="2022-05-24T10:31:47.384" v="1" actId="47"/>
        <pc:sldMkLst>
          <pc:docMk/>
          <pc:sldMk cId="3775548008" sldId="277"/>
        </pc:sldMkLst>
        <pc:picChg chg="del">
          <ac:chgData name="andres rendo sanchez" userId="1d3ea28edc38020e" providerId="LiveId" clId="{E2B6930E-05AB-442E-A24C-148A22B33305}" dt="2022-05-24T10:31:44.328" v="0" actId="478"/>
          <ac:picMkLst>
            <pc:docMk/>
            <pc:sldMk cId="3775548008" sldId="277"/>
            <ac:picMk id="4" creationId="{86DF5E1D-0486-4482-8ABC-B71C34B31F99}"/>
          </ac:picMkLst>
        </pc:picChg>
      </pc:sldChg>
      <pc:sldChg chg="addSp modSp mod">
        <pc:chgData name="andres rendo sanchez" userId="1d3ea28edc38020e" providerId="LiveId" clId="{E2B6930E-05AB-442E-A24C-148A22B33305}" dt="2022-06-09T22:46:53.539" v="8830" actId="14100"/>
        <pc:sldMkLst>
          <pc:docMk/>
          <pc:sldMk cId="649069747" sldId="280"/>
        </pc:sldMkLst>
        <pc:spChg chg="mod">
          <ac:chgData name="andres rendo sanchez" userId="1d3ea28edc38020e" providerId="LiveId" clId="{E2B6930E-05AB-442E-A24C-148A22B33305}" dt="2022-06-09T22:46:27.283" v="8823" actId="113"/>
          <ac:spMkLst>
            <pc:docMk/>
            <pc:sldMk cId="649069747" sldId="280"/>
            <ac:spMk id="5" creationId="{1B018DBD-E314-488E-9456-BA095132A3AF}"/>
          </ac:spMkLst>
        </pc:spChg>
        <pc:picChg chg="add mod">
          <ac:chgData name="andres rendo sanchez" userId="1d3ea28edc38020e" providerId="LiveId" clId="{E2B6930E-05AB-442E-A24C-148A22B33305}" dt="2022-06-09T22:46:53.539" v="8830" actId="14100"/>
          <ac:picMkLst>
            <pc:docMk/>
            <pc:sldMk cId="649069747" sldId="280"/>
            <ac:picMk id="3" creationId="{608111C1-B302-4EB9-BC2B-22BB4AE8005C}"/>
          </ac:picMkLst>
        </pc:picChg>
      </pc:sldChg>
      <pc:sldChg chg="addSp modSp mod">
        <pc:chgData name="andres rendo sanchez" userId="1d3ea28edc38020e" providerId="LiveId" clId="{E2B6930E-05AB-442E-A24C-148A22B33305}" dt="2022-06-07T11:20:47.875" v="5306" actId="1076"/>
        <pc:sldMkLst>
          <pc:docMk/>
          <pc:sldMk cId="700136474" sldId="281"/>
        </pc:sldMkLst>
        <pc:spChg chg="add mod">
          <ac:chgData name="andres rendo sanchez" userId="1d3ea28edc38020e" providerId="LiveId" clId="{E2B6930E-05AB-442E-A24C-148A22B33305}" dt="2022-06-07T11:20:47.875" v="5306" actId="1076"/>
          <ac:spMkLst>
            <pc:docMk/>
            <pc:sldMk cId="700136474" sldId="281"/>
            <ac:spMk id="6" creationId="{BF0EA038-DEC8-4A97-AD12-EB1211EF5D83}"/>
          </ac:spMkLst>
        </pc:spChg>
      </pc:sldChg>
      <pc:sldChg chg="addSp modSp mod">
        <pc:chgData name="andres rendo sanchez" userId="1d3ea28edc38020e" providerId="LiveId" clId="{E2B6930E-05AB-442E-A24C-148A22B33305}" dt="2022-06-07T10:48:23.559" v="4727" actId="20577"/>
        <pc:sldMkLst>
          <pc:docMk/>
          <pc:sldMk cId="800538292" sldId="282"/>
        </pc:sldMkLst>
        <pc:spChg chg="mod">
          <ac:chgData name="andres rendo sanchez" userId="1d3ea28edc38020e" providerId="LiveId" clId="{E2B6930E-05AB-442E-A24C-148A22B33305}" dt="2022-06-07T10:48:23.559" v="4727" actId="20577"/>
          <ac:spMkLst>
            <pc:docMk/>
            <pc:sldMk cId="800538292" sldId="282"/>
            <ac:spMk id="5" creationId="{1B018DBD-E314-488E-9456-BA095132A3AF}"/>
          </ac:spMkLst>
        </pc:spChg>
        <pc:spChg chg="add mod">
          <ac:chgData name="andres rendo sanchez" userId="1d3ea28edc38020e" providerId="LiveId" clId="{E2B6930E-05AB-442E-A24C-148A22B33305}" dt="2022-06-07T10:16:24.998" v="3937" actId="115"/>
          <ac:spMkLst>
            <pc:docMk/>
            <pc:sldMk cId="800538292" sldId="282"/>
            <ac:spMk id="6" creationId="{F38CBE17-1702-4B1C-B634-0B60CD45911F}"/>
          </ac:spMkLst>
        </pc:spChg>
      </pc:sldChg>
      <pc:sldChg chg="addSp modSp mod">
        <pc:chgData name="andres rendo sanchez" userId="1d3ea28edc38020e" providerId="LiveId" clId="{E2B6930E-05AB-442E-A24C-148A22B33305}" dt="2022-06-02T11:28:45.221" v="3849" actId="1076"/>
        <pc:sldMkLst>
          <pc:docMk/>
          <pc:sldMk cId="3373514333" sldId="283"/>
        </pc:sldMkLst>
        <pc:spChg chg="add mod">
          <ac:chgData name="andres rendo sanchez" userId="1d3ea28edc38020e" providerId="LiveId" clId="{E2B6930E-05AB-442E-A24C-148A22B33305}" dt="2022-06-02T11:19:57.829" v="3330" actId="1076"/>
          <ac:spMkLst>
            <pc:docMk/>
            <pc:sldMk cId="3373514333" sldId="283"/>
            <ac:spMk id="6" creationId="{C30E4440-461B-4437-89A2-71403D2B81F9}"/>
          </ac:spMkLst>
        </pc:spChg>
        <pc:spChg chg="add mod">
          <ac:chgData name="andres rendo sanchez" userId="1d3ea28edc38020e" providerId="LiveId" clId="{E2B6930E-05AB-442E-A24C-148A22B33305}" dt="2022-06-02T11:19:54.447" v="3329" actId="1076"/>
          <ac:spMkLst>
            <pc:docMk/>
            <pc:sldMk cId="3373514333" sldId="283"/>
            <ac:spMk id="7" creationId="{2088DA53-EF29-46C0-9E43-24BBE837EC30}"/>
          </ac:spMkLst>
        </pc:spChg>
        <pc:spChg chg="add mod">
          <ac:chgData name="andres rendo sanchez" userId="1d3ea28edc38020e" providerId="LiveId" clId="{E2B6930E-05AB-442E-A24C-148A22B33305}" dt="2022-06-02T11:19:50.522" v="3328" actId="1076"/>
          <ac:spMkLst>
            <pc:docMk/>
            <pc:sldMk cId="3373514333" sldId="283"/>
            <ac:spMk id="8" creationId="{B514CA9F-D4DD-4970-9B8F-B8180E3ABFE4}"/>
          </ac:spMkLst>
        </pc:spChg>
        <pc:spChg chg="add mod">
          <ac:chgData name="andres rendo sanchez" userId="1d3ea28edc38020e" providerId="LiveId" clId="{E2B6930E-05AB-442E-A24C-148A22B33305}" dt="2022-06-02T11:19:38.512" v="3325" actId="1076"/>
          <ac:spMkLst>
            <pc:docMk/>
            <pc:sldMk cId="3373514333" sldId="283"/>
            <ac:spMk id="10" creationId="{28479E42-656E-4DFA-AF37-60283CDE1C2B}"/>
          </ac:spMkLst>
        </pc:spChg>
        <pc:picChg chg="add mod">
          <ac:chgData name="andres rendo sanchez" userId="1d3ea28edc38020e" providerId="LiveId" clId="{E2B6930E-05AB-442E-A24C-148A22B33305}" dt="2022-06-02T11:28:45.221" v="3849" actId="1076"/>
          <ac:picMkLst>
            <pc:docMk/>
            <pc:sldMk cId="3373514333" sldId="283"/>
            <ac:picMk id="11" creationId="{1A7D787A-4CB3-4B45-A749-8F3E4ED0F6B0}"/>
          </ac:picMkLst>
        </pc:picChg>
      </pc:sldChg>
      <pc:sldChg chg="modSp add mod">
        <pc:chgData name="andres rendo sanchez" userId="1d3ea28edc38020e" providerId="LiveId" clId="{E2B6930E-05AB-442E-A24C-148A22B33305}" dt="2022-06-02T11:28:20.351" v="3847" actId="113"/>
        <pc:sldMkLst>
          <pc:docMk/>
          <pc:sldMk cId="2336778750" sldId="284"/>
        </pc:sldMkLst>
        <pc:spChg chg="mod">
          <ac:chgData name="andres rendo sanchez" userId="1d3ea28edc38020e" providerId="LiveId" clId="{E2B6930E-05AB-442E-A24C-148A22B33305}" dt="2022-06-02T11:23:53.059" v="3480" actId="1076"/>
          <ac:spMkLst>
            <pc:docMk/>
            <pc:sldMk cId="2336778750" sldId="284"/>
            <ac:spMk id="5" creationId="{1B018DBD-E314-488E-9456-BA095132A3AF}"/>
          </ac:spMkLst>
        </pc:spChg>
        <pc:spChg chg="mod">
          <ac:chgData name="andres rendo sanchez" userId="1d3ea28edc38020e" providerId="LiveId" clId="{E2B6930E-05AB-442E-A24C-148A22B33305}" dt="2022-06-02T11:28:20.351" v="3847" actId="113"/>
          <ac:spMkLst>
            <pc:docMk/>
            <pc:sldMk cId="2336778750" sldId="284"/>
            <ac:spMk id="6" creationId="{1C5BB261-DCD4-4D5F-85E0-6561D3BE3BA8}"/>
          </ac:spMkLst>
        </pc:spChg>
      </pc:sldChg>
      <pc:sldChg chg="modSp add mod">
        <pc:chgData name="andres rendo sanchez" userId="1d3ea28edc38020e" providerId="LiveId" clId="{E2B6930E-05AB-442E-A24C-148A22B33305}" dt="2022-06-09T22:43:38.636" v="8660" actId="20577"/>
        <pc:sldMkLst>
          <pc:docMk/>
          <pc:sldMk cId="2262579001" sldId="285"/>
        </pc:sldMkLst>
        <pc:spChg chg="mod">
          <ac:chgData name="andres rendo sanchez" userId="1d3ea28edc38020e" providerId="LiveId" clId="{E2B6930E-05AB-442E-A24C-148A22B33305}" dt="2022-06-09T22:43:38.636" v="8660" actId="20577"/>
          <ac:spMkLst>
            <pc:docMk/>
            <pc:sldMk cId="2262579001" sldId="285"/>
            <ac:spMk id="5" creationId="{1B018DBD-E314-488E-9456-BA095132A3AF}"/>
          </ac:spMkLst>
        </pc:spChg>
        <pc:spChg chg="mod">
          <ac:chgData name="andres rendo sanchez" userId="1d3ea28edc38020e" providerId="LiveId" clId="{E2B6930E-05AB-442E-A24C-148A22B33305}" dt="2022-06-09T22:43:27.234" v="8652" actId="1076"/>
          <ac:spMkLst>
            <pc:docMk/>
            <pc:sldMk cId="2262579001" sldId="285"/>
            <ac:spMk id="6" creationId="{BECF0E7B-2446-49E3-B6B8-E848A6C3EB55}"/>
          </ac:spMkLst>
        </pc:spChg>
      </pc:sldChg>
      <pc:sldChg chg="modSp add mod">
        <pc:chgData name="andres rendo sanchez" userId="1d3ea28edc38020e" providerId="LiveId" clId="{E2B6930E-05AB-442E-A24C-148A22B33305}" dt="2022-06-07T11:58:36.839" v="6887" actId="113"/>
        <pc:sldMkLst>
          <pc:docMk/>
          <pc:sldMk cId="104036732" sldId="286"/>
        </pc:sldMkLst>
        <pc:spChg chg="mod">
          <ac:chgData name="andres rendo sanchez" userId="1d3ea28edc38020e" providerId="LiveId" clId="{E2B6930E-05AB-442E-A24C-148A22B33305}" dt="2022-06-07T10:48:37.772" v="4730" actId="5793"/>
          <ac:spMkLst>
            <pc:docMk/>
            <pc:sldMk cId="104036732" sldId="286"/>
            <ac:spMk id="5" creationId="{1B018DBD-E314-488E-9456-BA095132A3AF}"/>
          </ac:spMkLst>
        </pc:spChg>
        <pc:spChg chg="mod">
          <ac:chgData name="andres rendo sanchez" userId="1d3ea28edc38020e" providerId="LiveId" clId="{E2B6930E-05AB-442E-A24C-148A22B33305}" dt="2022-06-07T11:58:36.839" v="6887" actId="113"/>
          <ac:spMkLst>
            <pc:docMk/>
            <pc:sldMk cId="104036732" sldId="286"/>
            <ac:spMk id="6" creationId="{F38CBE17-1702-4B1C-B634-0B60CD45911F}"/>
          </ac:spMkLst>
        </pc:spChg>
      </pc:sldChg>
      <pc:sldChg chg="modSp add mod">
        <pc:chgData name="andres rendo sanchez" userId="1d3ea28edc38020e" providerId="LiveId" clId="{E2B6930E-05AB-442E-A24C-148A22B33305}" dt="2022-06-07T11:59:31.058" v="6912" actId="1076"/>
        <pc:sldMkLst>
          <pc:docMk/>
          <pc:sldMk cId="2497034492" sldId="287"/>
        </pc:sldMkLst>
        <pc:spChg chg="mod">
          <ac:chgData name="andres rendo sanchez" userId="1d3ea28edc38020e" providerId="LiveId" clId="{E2B6930E-05AB-442E-A24C-148A22B33305}" dt="2022-06-07T11:59:31.058" v="6912" actId="1076"/>
          <ac:spMkLst>
            <pc:docMk/>
            <pc:sldMk cId="2497034492" sldId="287"/>
            <ac:spMk id="6" creationId="{F38CBE17-1702-4B1C-B634-0B60CD45911F}"/>
          </ac:spMkLst>
        </pc:spChg>
      </pc:sldChg>
      <pc:sldChg chg="modSp add mod">
        <pc:chgData name="andres rendo sanchez" userId="1d3ea28edc38020e" providerId="LiveId" clId="{E2B6930E-05AB-442E-A24C-148A22B33305}" dt="2022-06-07T12:07:34.274" v="7175" actId="15"/>
        <pc:sldMkLst>
          <pc:docMk/>
          <pc:sldMk cId="3397887224" sldId="288"/>
        </pc:sldMkLst>
        <pc:spChg chg="mod">
          <ac:chgData name="andres rendo sanchez" userId="1d3ea28edc38020e" providerId="LiveId" clId="{E2B6930E-05AB-442E-A24C-148A22B33305}" dt="2022-06-07T12:07:34.274" v="7175" actId="15"/>
          <ac:spMkLst>
            <pc:docMk/>
            <pc:sldMk cId="3397887224" sldId="288"/>
            <ac:spMk id="6" creationId="{F38CBE17-1702-4B1C-B634-0B60CD45911F}"/>
          </ac:spMkLst>
        </pc:spChg>
      </pc:sldChg>
      <pc:sldChg chg="addSp delSp modSp add mod">
        <pc:chgData name="andres rendo sanchez" userId="1d3ea28edc38020e" providerId="LiveId" clId="{E2B6930E-05AB-442E-A24C-148A22B33305}" dt="2022-06-09T23:00:18.870" v="9194" actId="20577"/>
        <pc:sldMkLst>
          <pc:docMk/>
          <pc:sldMk cId="503879278" sldId="290"/>
        </pc:sldMkLst>
        <pc:spChg chg="mod">
          <ac:chgData name="andres rendo sanchez" userId="1d3ea28edc38020e" providerId="LiveId" clId="{E2B6930E-05AB-442E-A24C-148A22B33305}" dt="2022-06-09T23:00:18.870" v="9194" actId="20577"/>
          <ac:spMkLst>
            <pc:docMk/>
            <pc:sldMk cId="503879278" sldId="290"/>
            <ac:spMk id="5" creationId="{1B018DBD-E314-488E-9456-BA095132A3AF}"/>
          </ac:spMkLst>
        </pc:spChg>
        <pc:spChg chg="mod">
          <ac:chgData name="andres rendo sanchez" userId="1d3ea28edc38020e" providerId="LiveId" clId="{E2B6930E-05AB-442E-A24C-148A22B33305}" dt="2022-06-09T22:26:24.658" v="8346" actId="20577"/>
          <ac:spMkLst>
            <pc:docMk/>
            <pc:sldMk cId="503879278" sldId="290"/>
            <ac:spMk id="6" creationId="{BECF0E7B-2446-49E3-B6B8-E848A6C3EB55}"/>
          </ac:spMkLst>
        </pc:spChg>
        <pc:spChg chg="add del mod">
          <ac:chgData name="andres rendo sanchez" userId="1d3ea28edc38020e" providerId="LiveId" clId="{E2B6930E-05AB-442E-A24C-148A22B33305}" dt="2022-06-09T22:25:47.786" v="8340" actId="22"/>
          <ac:spMkLst>
            <pc:docMk/>
            <pc:sldMk cId="503879278" sldId="290"/>
            <ac:spMk id="7" creationId="{51B62635-811B-4C6C-9B87-E7E1D6750B91}"/>
          </ac:spMkLst>
        </pc:spChg>
      </pc:sldChg>
    </pc:docChg>
  </pc:docChgLst>
  <pc:docChgLst>
    <pc:chgData name="andres rendo sanchez" userId="1d3ea28edc38020e" providerId="LiveId" clId="{427914CA-9119-4B3A-BE50-FD02DA9A0472}"/>
    <pc:docChg chg="undo redo custSel addSld delSld modSld sldOrd">
      <pc:chgData name="andres rendo sanchez" userId="1d3ea28edc38020e" providerId="LiveId" clId="{427914CA-9119-4B3A-BE50-FD02DA9A0472}" dt="2022-04-18T22:58:15.728" v="4113" actId="20577"/>
      <pc:docMkLst>
        <pc:docMk/>
      </pc:docMkLst>
      <pc:sldChg chg="modSp mod">
        <pc:chgData name="andres rendo sanchez" userId="1d3ea28edc38020e" providerId="LiveId" clId="{427914CA-9119-4B3A-BE50-FD02DA9A0472}" dt="2022-03-18T13:19:45.501" v="162" actId="20577"/>
        <pc:sldMkLst>
          <pc:docMk/>
          <pc:sldMk cId="1666026202" sldId="256"/>
        </pc:sldMkLst>
        <pc:spChg chg="mod">
          <ac:chgData name="andres rendo sanchez" userId="1d3ea28edc38020e" providerId="LiveId" clId="{427914CA-9119-4B3A-BE50-FD02DA9A0472}" dt="2022-03-18T13:12:59.164" v="4" actId="20577"/>
          <ac:spMkLst>
            <pc:docMk/>
            <pc:sldMk cId="1666026202" sldId="256"/>
            <ac:spMk id="5" creationId="{00000000-0000-0000-0000-000000000000}"/>
          </ac:spMkLst>
        </pc:spChg>
        <pc:spChg chg="mod">
          <ac:chgData name="andres rendo sanchez" userId="1d3ea28edc38020e" providerId="LiveId" clId="{427914CA-9119-4B3A-BE50-FD02DA9A0472}" dt="2022-03-18T13:16:55.868" v="96" actId="20577"/>
          <ac:spMkLst>
            <pc:docMk/>
            <pc:sldMk cId="1666026202" sldId="256"/>
            <ac:spMk id="6" creationId="{00000000-0000-0000-0000-000000000000}"/>
          </ac:spMkLst>
        </pc:spChg>
        <pc:spChg chg="mod">
          <ac:chgData name="andres rendo sanchez" userId="1d3ea28edc38020e" providerId="LiveId" clId="{427914CA-9119-4B3A-BE50-FD02DA9A0472}" dt="2022-03-18T13:17:44.961" v="104" actId="108"/>
          <ac:spMkLst>
            <pc:docMk/>
            <pc:sldMk cId="1666026202" sldId="256"/>
            <ac:spMk id="7" creationId="{00000000-0000-0000-0000-000000000000}"/>
          </ac:spMkLst>
        </pc:spChg>
        <pc:spChg chg="mod">
          <ac:chgData name="andres rendo sanchez" userId="1d3ea28edc38020e" providerId="LiveId" clId="{427914CA-9119-4B3A-BE50-FD02DA9A0472}" dt="2022-03-18T13:19:45.501" v="162" actId="20577"/>
          <ac:spMkLst>
            <pc:docMk/>
            <pc:sldMk cId="1666026202" sldId="256"/>
            <ac:spMk id="8" creationId="{00000000-0000-0000-0000-000000000000}"/>
          </ac:spMkLst>
        </pc:spChg>
      </pc:sldChg>
      <pc:sldChg chg="modSp add mod ord">
        <pc:chgData name="andres rendo sanchez" userId="1d3ea28edc38020e" providerId="LiveId" clId="{427914CA-9119-4B3A-BE50-FD02DA9A0472}" dt="2022-03-18T14:01:24.038" v="613" actId="122"/>
        <pc:sldMkLst>
          <pc:docMk/>
          <pc:sldMk cId="1343492777" sldId="257"/>
        </pc:sldMkLst>
        <pc:spChg chg="mod">
          <ac:chgData name="andres rendo sanchez" userId="1d3ea28edc38020e" providerId="LiveId" clId="{427914CA-9119-4B3A-BE50-FD02DA9A0472}" dt="2022-03-18T14:01:24.038" v="613" actId="122"/>
          <ac:spMkLst>
            <pc:docMk/>
            <pc:sldMk cId="1343492777" sldId="257"/>
            <ac:spMk id="4" creationId="{4F1EA9A0-9930-48A7-A1DB-14E894CA10D6}"/>
          </ac:spMkLst>
        </pc:spChg>
      </pc:sldChg>
      <pc:sldChg chg="addSp delSp modSp mod ord">
        <pc:chgData name="andres rendo sanchez" userId="1d3ea28edc38020e" providerId="LiveId" clId="{427914CA-9119-4B3A-BE50-FD02DA9A0472}" dt="2022-04-18T22:24:59.057" v="2751"/>
        <pc:sldMkLst>
          <pc:docMk/>
          <pc:sldMk cId="1501295743" sldId="258"/>
        </pc:sldMkLst>
        <pc:spChg chg="del mod">
          <ac:chgData name="andres rendo sanchez" userId="1d3ea28edc38020e" providerId="LiveId" clId="{427914CA-9119-4B3A-BE50-FD02DA9A0472}" dt="2022-03-18T13:35:25.858" v="211" actId="21"/>
          <ac:spMkLst>
            <pc:docMk/>
            <pc:sldMk cId="1501295743" sldId="258"/>
            <ac:spMk id="2" creationId="{4B53BD14-C329-46E0-BB89-2EBA326FA786}"/>
          </ac:spMkLst>
        </pc:spChg>
        <pc:spChg chg="add mod">
          <ac:chgData name="andres rendo sanchez" userId="1d3ea28edc38020e" providerId="LiveId" clId="{427914CA-9119-4B3A-BE50-FD02DA9A0472}" dt="2022-03-18T13:36:13.974" v="218" actId="1076"/>
          <ac:spMkLst>
            <pc:docMk/>
            <pc:sldMk cId="1501295743" sldId="258"/>
            <ac:spMk id="6" creationId="{C9F7C62A-1892-4448-8291-3866FA4351B3}"/>
          </ac:spMkLst>
        </pc:spChg>
        <pc:graphicFrameChg chg="add del">
          <ac:chgData name="andres rendo sanchez" userId="1d3ea28edc38020e" providerId="LiveId" clId="{427914CA-9119-4B3A-BE50-FD02DA9A0472}" dt="2022-03-18T13:19:49.950" v="168" actId="478"/>
          <ac:graphicFrameMkLst>
            <pc:docMk/>
            <pc:sldMk cId="1501295743" sldId="258"/>
            <ac:graphicFrameMk id="5" creationId="{531CEA5F-1EAC-4CB5-9434-D0243B1745FC}"/>
          </ac:graphicFrameMkLst>
        </pc:graphicFrameChg>
        <pc:picChg chg="del">
          <ac:chgData name="andres rendo sanchez" userId="1d3ea28edc38020e" providerId="LiveId" clId="{427914CA-9119-4B3A-BE50-FD02DA9A0472}" dt="2022-03-18T13:35:30.640" v="212" actId="21"/>
          <ac:picMkLst>
            <pc:docMk/>
            <pc:sldMk cId="1501295743" sldId="258"/>
            <ac:picMk id="4" creationId="{8498B727-DD89-47DC-B1E0-0C5643832042}"/>
          </ac:picMkLst>
        </pc:picChg>
      </pc:sldChg>
      <pc:sldChg chg="addSp delSp modSp del mod">
        <pc:chgData name="andres rendo sanchez" userId="1d3ea28edc38020e" providerId="LiveId" clId="{427914CA-9119-4B3A-BE50-FD02DA9A0472}" dt="2022-04-18T22:24:30.600" v="2749" actId="47"/>
        <pc:sldMkLst>
          <pc:docMk/>
          <pc:sldMk cId="228177773" sldId="260"/>
        </pc:sldMkLst>
        <pc:spChg chg="del mod">
          <ac:chgData name="andres rendo sanchez" userId="1d3ea28edc38020e" providerId="LiveId" clId="{427914CA-9119-4B3A-BE50-FD02DA9A0472}" dt="2022-03-18T13:37:51.664" v="226" actId="21"/>
          <ac:spMkLst>
            <pc:docMk/>
            <pc:sldMk cId="228177773" sldId="260"/>
            <ac:spMk id="2" creationId="{6F500A35-FB2B-4656-8845-2C27FBE7FDAA}"/>
          </ac:spMkLst>
        </pc:spChg>
        <pc:spChg chg="add del">
          <ac:chgData name="andres rendo sanchez" userId="1d3ea28edc38020e" providerId="LiveId" clId="{427914CA-9119-4B3A-BE50-FD02DA9A0472}" dt="2022-03-18T13:19:46.336" v="163" actId="21"/>
          <ac:spMkLst>
            <pc:docMk/>
            <pc:sldMk cId="228177773" sldId="260"/>
            <ac:spMk id="3" creationId="{922C5479-CE5C-4562-BAB9-F5AC7CAD9719}"/>
          </ac:spMkLst>
        </pc:spChg>
        <pc:spChg chg="add del mod">
          <ac:chgData name="andres rendo sanchez" userId="1d3ea28edc38020e" providerId="LiveId" clId="{427914CA-9119-4B3A-BE50-FD02DA9A0472}" dt="2022-03-18T13:37:56.102" v="227" actId="21"/>
          <ac:spMkLst>
            <pc:docMk/>
            <pc:sldMk cId="228177773" sldId="260"/>
            <ac:spMk id="6" creationId="{3F368EA0-F02F-48DA-AA83-677843C4C534}"/>
          </ac:spMkLst>
        </pc:spChg>
        <pc:spChg chg="add del mod">
          <ac:chgData name="andres rendo sanchez" userId="1d3ea28edc38020e" providerId="LiveId" clId="{427914CA-9119-4B3A-BE50-FD02DA9A0472}" dt="2022-03-18T14:01:14.522" v="612" actId="21"/>
          <ac:spMkLst>
            <pc:docMk/>
            <pc:sldMk cId="228177773" sldId="260"/>
            <ac:spMk id="7" creationId="{760FE29A-CB3E-4BAA-909D-D1AD01EF9C74}"/>
          </ac:spMkLst>
        </pc:spChg>
      </pc:sldChg>
      <pc:sldChg chg="addSp delSp modSp mod">
        <pc:chgData name="andres rendo sanchez" userId="1d3ea28edc38020e" providerId="LiveId" clId="{427914CA-9119-4B3A-BE50-FD02DA9A0472}" dt="2022-04-11T21:55:11.550" v="1909" actId="20577"/>
        <pc:sldMkLst>
          <pc:docMk/>
          <pc:sldMk cId="146308908" sldId="263"/>
        </pc:sldMkLst>
        <pc:spChg chg="add mod">
          <ac:chgData name="andres rendo sanchez" userId="1d3ea28edc38020e" providerId="LiveId" clId="{427914CA-9119-4B3A-BE50-FD02DA9A0472}" dt="2022-04-11T21:55:11.550" v="1909" actId="20577"/>
          <ac:spMkLst>
            <pc:docMk/>
            <pc:sldMk cId="146308908" sldId="263"/>
            <ac:spMk id="3" creationId="{39F63470-0563-478F-B1D8-6C0EB6310B3B}"/>
          </ac:spMkLst>
        </pc:spChg>
        <pc:spChg chg="add del">
          <ac:chgData name="andres rendo sanchez" userId="1d3ea28edc38020e" providerId="LiveId" clId="{427914CA-9119-4B3A-BE50-FD02DA9A0472}" dt="2022-03-18T13:19:49.282" v="167" actId="478"/>
          <ac:spMkLst>
            <pc:docMk/>
            <pc:sldMk cId="146308908" sldId="263"/>
            <ac:spMk id="10" creationId="{C04B0860-DC70-4B0D-8932-2F9D42A70913}"/>
          </ac:spMkLst>
        </pc:spChg>
        <pc:picChg chg="add del mod">
          <ac:chgData name="andres rendo sanchez" userId="1d3ea28edc38020e" providerId="LiveId" clId="{427914CA-9119-4B3A-BE50-FD02DA9A0472}" dt="2022-03-18T13:19:48.917" v="166" actId="478"/>
          <ac:picMkLst>
            <pc:docMk/>
            <pc:sldMk cId="146308908" sldId="263"/>
            <ac:picMk id="8" creationId="{93FAA310-A30F-43C3-800C-DAB4282CE538}"/>
          </ac:picMkLst>
        </pc:picChg>
      </pc:sldChg>
      <pc:sldChg chg="add del">
        <pc:chgData name="andres rendo sanchez" userId="1d3ea28edc38020e" providerId="LiveId" clId="{427914CA-9119-4B3A-BE50-FD02DA9A0472}" dt="2022-03-18T13:19:51.670" v="171" actId="47"/>
        <pc:sldMkLst>
          <pc:docMk/>
          <pc:sldMk cId="2514802413" sldId="267"/>
        </pc:sldMkLst>
      </pc:sldChg>
      <pc:sldChg chg="add del">
        <pc:chgData name="andres rendo sanchez" userId="1d3ea28edc38020e" providerId="LiveId" clId="{427914CA-9119-4B3A-BE50-FD02DA9A0472}" dt="2022-03-18T13:19:59" v="174" actId="47"/>
        <pc:sldMkLst>
          <pc:docMk/>
          <pc:sldMk cId="620814861" sldId="268"/>
        </pc:sldMkLst>
      </pc:sldChg>
      <pc:sldChg chg="modSp add mod ord">
        <pc:chgData name="andres rendo sanchez" userId="1d3ea28edc38020e" providerId="LiveId" clId="{427914CA-9119-4B3A-BE50-FD02DA9A0472}" dt="2022-04-18T22:23:37.399" v="2748" actId="115"/>
        <pc:sldMkLst>
          <pc:docMk/>
          <pc:sldMk cId="1475933960" sldId="270"/>
        </pc:sldMkLst>
        <pc:spChg chg="mod">
          <ac:chgData name="andres rendo sanchez" userId="1d3ea28edc38020e" providerId="LiveId" clId="{427914CA-9119-4B3A-BE50-FD02DA9A0472}" dt="2022-04-18T22:23:37.399" v="2748" actId="115"/>
          <ac:spMkLst>
            <pc:docMk/>
            <pc:sldMk cId="1475933960" sldId="270"/>
            <ac:spMk id="4" creationId="{A03706AB-2D17-4BDE-98F8-D27F8639832F}"/>
          </ac:spMkLst>
        </pc:spChg>
      </pc:sldChg>
      <pc:sldChg chg="add del">
        <pc:chgData name="andres rendo sanchez" userId="1d3ea28edc38020e" providerId="LiveId" clId="{427914CA-9119-4B3A-BE50-FD02DA9A0472}" dt="2022-03-18T13:20:01.979" v="176" actId="47"/>
        <pc:sldMkLst>
          <pc:docMk/>
          <pc:sldMk cId="2432819457" sldId="270"/>
        </pc:sldMkLst>
      </pc:sldChg>
      <pc:sldChg chg="addSp modSp add mod">
        <pc:chgData name="andres rendo sanchez" userId="1d3ea28edc38020e" providerId="LiveId" clId="{427914CA-9119-4B3A-BE50-FD02DA9A0472}" dt="2022-04-18T22:58:15.728" v="4113" actId="20577"/>
        <pc:sldMkLst>
          <pc:docMk/>
          <pc:sldMk cId="3014063727" sldId="271"/>
        </pc:sldMkLst>
        <pc:spChg chg="add mod">
          <ac:chgData name="andres rendo sanchez" userId="1d3ea28edc38020e" providerId="LiveId" clId="{427914CA-9119-4B3A-BE50-FD02DA9A0472}" dt="2022-04-18T22:58:15.728" v="4113" actId="20577"/>
          <ac:spMkLst>
            <pc:docMk/>
            <pc:sldMk cId="3014063727" sldId="271"/>
            <ac:spMk id="4" creationId="{1DB11343-435A-4900-90A1-991A3E0C4B9D}"/>
          </ac:spMkLst>
        </pc:spChg>
      </pc:sldChg>
      <pc:sldChg chg="add del">
        <pc:chgData name="andres rendo sanchez" userId="1d3ea28edc38020e" providerId="LiveId" clId="{427914CA-9119-4B3A-BE50-FD02DA9A0472}" dt="2022-03-18T13:20:03.407" v="177" actId="47"/>
        <pc:sldMkLst>
          <pc:docMk/>
          <pc:sldMk cId="4060536640" sldId="272"/>
        </pc:sldMkLst>
      </pc:sldChg>
      <pc:sldChg chg="addSp modSp add mod">
        <pc:chgData name="andres rendo sanchez" userId="1d3ea28edc38020e" providerId="LiveId" clId="{427914CA-9119-4B3A-BE50-FD02DA9A0472}" dt="2022-04-18T10:20:46.447" v="2314" actId="1076"/>
        <pc:sldMkLst>
          <pc:docMk/>
          <pc:sldMk cId="2190531345" sldId="273"/>
        </pc:sldMkLst>
        <pc:spChg chg="mod">
          <ac:chgData name="andres rendo sanchez" userId="1d3ea28edc38020e" providerId="LiveId" clId="{427914CA-9119-4B3A-BE50-FD02DA9A0472}" dt="2022-04-18T09:45:59.842" v="2258" actId="6549"/>
          <ac:spMkLst>
            <pc:docMk/>
            <pc:sldMk cId="2190531345" sldId="273"/>
            <ac:spMk id="3" creationId="{39F63470-0563-478F-B1D8-6C0EB6310B3B}"/>
          </ac:spMkLst>
        </pc:spChg>
        <pc:picChg chg="add mod">
          <ac:chgData name="andres rendo sanchez" userId="1d3ea28edc38020e" providerId="LiveId" clId="{427914CA-9119-4B3A-BE50-FD02DA9A0472}" dt="2022-04-18T09:43:53.594" v="2243" actId="1076"/>
          <ac:picMkLst>
            <pc:docMk/>
            <pc:sldMk cId="2190531345" sldId="273"/>
            <ac:picMk id="5" creationId="{83B3A3B3-40E3-4AAA-9139-4A5F8C709E44}"/>
          </ac:picMkLst>
        </pc:picChg>
        <pc:picChg chg="add mod">
          <ac:chgData name="andres rendo sanchez" userId="1d3ea28edc38020e" providerId="LiveId" clId="{427914CA-9119-4B3A-BE50-FD02DA9A0472}" dt="2022-04-18T09:54:46.957" v="2281" actId="1076"/>
          <ac:picMkLst>
            <pc:docMk/>
            <pc:sldMk cId="2190531345" sldId="273"/>
            <ac:picMk id="7" creationId="{1505F9E6-7C61-4345-9013-ED357F722AB6}"/>
          </ac:picMkLst>
        </pc:picChg>
        <pc:picChg chg="add mod">
          <ac:chgData name="andres rendo sanchez" userId="1d3ea28edc38020e" providerId="LiveId" clId="{427914CA-9119-4B3A-BE50-FD02DA9A0472}" dt="2022-04-18T09:55:01.414" v="2286" actId="1076"/>
          <ac:picMkLst>
            <pc:docMk/>
            <pc:sldMk cId="2190531345" sldId="273"/>
            <ac:picMk id="9" creationId="{2E16EA76-C1AE-4FE7-8001-1C1A3A66B120}"/>
          </ac:picMkLst>
        </pc:picChg>
        <pc:picChg chg="add mod">
          <ac:chgData name="andres rendo sanchez" userId="1d3ea28edc38020e" providerId="LiveId" clId="{427914CA-9119-4B3A-BE50-FD02DA9A0472}" dt="2022-04-18T10:19:28.366" v="2303" actId="14100"/>
          <ac:picMkLst>
            <pc:docMk/>
            <pc:sldMk cId="2190531345" sldId="273"/>
            <ac:picMk id="11" creationId="{D9860229-19CD-45B0-BCAE-21BDF5965EFD}"/>
          </ac:picMkLst>
        </pc:picChg>
        <pc:picChg chg="add mod">
          <ac:chgData name="andres rendo sanchez" userId="1d3ea28edc38020e" providerId="LiveId" clId="{427914CA-9119-4B3A-BE50-FD02DA9A0472}" dt="2022-04-18T10:20:12.938" v="2308" actId="1076"/>
          <ac:picMkLst>
            <pc:docMk/>
            <pc:sldMk cId="2190531345" sldId="273"/>
            <ac:picMk id="13" creationId="{4DDD0906-554A-4222-ACE3-7B588BC90080}"/>
          </ac:picMkLst>
        </pc:picChg>
        <pc:picChg chg="add mod">
          <ac:chgData name="andres rendo sanchez" userId="1d3ea28edc38020e" providerId="LiveId" clId="{427914CA-9119-4B3A-BE50-FD02DA9A0472}" dt="2022-04-18T10:20:46.447" v="2314" actId="1076"/>
          <ac:picMkLst>
            <pc:docMk/>
            <pc:sldMk cId="2190531345" sldId="273"/>
            <ac:picMk id="15" creationId="{8F210530-4740-4D8C-927B-E2A0E7A6E9F2}"/>
          </ac:picMkLst>
        </pc:picChg>
      </pc:sldChg>
      <pc:sldChg chg="add del">
        <pc:chgData name="andres rendo sanchez" userId="1d3ea28edc38020e" providerId="LiveId" clId="{427914CA-9119-4B3A-BE50-FD02DA9A0472}" dt="2022-03-18T13:19:56.006" v="172" actId="47"/>
        <pc:sldMkLst>
          <pc:docMk/>
          <pc:sldMk cId="304977028" sldId="274"/>
        </pc:sldMkLst>
      </pc:sldChg>
      <pc:sldChg chg="addSp delSp modSp add mod">
        <pc:chgData name="andres rendo sanchez" userId="1d3ea28edc38020e" providerId="LiveId" clId="{427914CA-9119-4B3A-BE50-FD02DA9A0472}" dt="2022-04-18T22:21:00.329" v="2737" actId="20577"/>
        <pc:sldMkLst>
          <pc:docMk/>
          <pc:sldMk cId="925997860" sldId="274"/>
        </pc:sldMkLst>
        <pc:spChg chg="mod">
          <ac:chgData name="andres rendo sanchez" userId="1d3ea28edc38020e" providerId="LiveId" clId="{427914CA-9119-4B3A-BE50-FD02DA9A0472}" dt="2022-04-18T22:21:00.329" v="2737" actId="20577"/>
          <ac:spMkLst>
            <pc:docMk/>
            <pc:sldMk cId="925997860" sldId="274"/>
            <ac:spMk id="3" creationId="{39F63470-0563-478F-B1D8-6C0EB6310B3B}"/>
          </ac:spMkLst>
        </pc:spChg>
        <pc:graphicFrameChg chg="add mod">
          <ac:chgData name="andres rendo sanchez" userId="1d3ea28edc38020e" providerId="LiveId" clId="{427914CA-9119-4B3A-BE50-FD02DA9A0472}" dt="2022-04-18T22:20:53.766" v="2734" actId="1076"/>
          <ac:graphicFrameMkLst>
            <pc:docMk/>
            <pc:sldMk cId="925997860" sldId="274"/>
            <ac:graphicFrameMk id="4" creationId="{056914DD-4BAD-4095-8704-35B1DE34F86D}"/>
          </ac:graphicFrameMkLst>
        </pc:graphicFrameChg>
        <pc:picChg chg="del">
          <ac:chgData name="andres rendo sanchez" userId="1d3ea28edc38020e" providerId="LiveId" clId="{427914CA-9119-4B3A-BE50-FD02DA9A0472}" dt="2022-04-18T09:45:36.795" v="2248" actId="478"/>
          <ac:picMkLst>
            <pc:docMk/>
            <pc:sldMk cId="925997860" sldId="274"/>
            <ac:picMk id="5" creationId="{83B3A3B3-40E3-4AAA-9139-4A5F8C709E44}"/>
          </ac:picMkLst>
        </pc:picChg>
        <pc:picChg chg="del">
          <ac:chgData name="andres rendo sanchez" userId="1d3ea28edc38020e" providerId="LiveId" clId="{427914CA-9119-4B3A-BE50-FD02DA9A0472}" dt="2022-04-18T09:45:34.746" v="2247" actId="478"/>
          <ac:picMkLst>
            <pc:docMk/>
            <pc:sldMk cId="925997860" sldId="274"/>
            <ac:picMk id="7" creationId="{1505F9E6-7C61-4345-9013-ED357F722AB6}"/>
          </ac:picMkLst>
        </pc:picChg>
      </pc:sldChg>
      <pc:sldChg chg="add del">
        <pc:chgData name="andres rendo sanchez" userId="1d3ea28edc38020e" providerId="LiveId" clId="{427914CA-9119-4B3A-BE50-FD02DA9A0472}" dt="2022-03-18T13:19:58.261" v="173" actId="47"/>
        <pc:sldMkLst>
          <pc:docMk/>
          <pc:sldMk cId="1361334804" sldId="275"/>
        </pc:sldMkLst>
      </pc:sldChg>
      <pc:sldChg chg="add del">
        <pc:chgData name="andres rendo sanchez" userId="1d3ea28edc38020e" providerId="LiveId" clId="{427914CA-9119-4B3A-BE50-FD02DA9A0472}" dt="2022-03-18T13:19:59.999" v="175" actId="47"/>
        <pc:sldMkLst>
          <pc:docMk/>
          <pc:sldMk cId="2989728319" sldId="276"/>
        </pc:sldMkLst>
      </pc:sldChg>
      <pc:sldChg chg="add del">
        <pc:chgData name="andres rendo sanchez" userId="1d3ea28edc38020e" providerId="LiveId" clId="{427914CA-9119-4B3A-BE50-FD02DA9A0472}" dt="2022-03-18T13:20:04.812" v="178" actId="47"/>
        <pc:sldMkLst>
          <pc:docMk/>
          <pc:sldMk cId="3671624990" sldId="277"/>
        </pc:sldMkLst>
      </pc:sldChg>
      <pc:sldChg chg="add del">
        <pc:chgData name="andres rendo sanchez" userId="1d3ea28edc38020e" providerId="LiveId" clId="{427914CA-9119-4B3A-BE50-FD02DA9A0472}" dt="2022-03-18T13:20:06.058" v="179" actId="47"/>
        <pc:sldMkLst>
          <pc:docMk/>
          <pc:sldMk cId="2646572120" sldId="278"/>
        </pc:sldMkLst>
      </pc:sldChg>
      <pc:sldChg chg="add del">
        <pc:chgData name="andres rendo sanchez" userId="1d3ea28edc38020e" providerId="LiveId" clId="{427914CA-9119-4B3A-BE50-FD02DA9A0472}" dt="2022-03-18T13:20:07.516" v="180" actId="47"/>
        <pc:sldMkLst>
          <pc:docMk/>
          <pc:sldMk cId="3827214067" sldId="279"/>
        </pc:sldMkLst>
      </pc:sldChg>
      <pc:sldChg chg="delSp modSp add del mod">
        <pc:chgData name="andres rendo sanchez" userId="1d3ea28edc38020e" providerId="LiveId" clId="{427914CA-9119-4B3A-BE50-FD02DA9A0472}" dt="2022-03-18T13:22:43.161" v="193" actId="47"/>
        <pc:sldMkLst>
          <pc:docMk/>
          <pc:sldMk cId="649069747" sldId="280"/>
        </pc:sldMkLst>
        <pc:spChg chg="del mod">
          <ac:chgData name="andres rendo sanchez" userId="1d3ea28edc38020e" providerId="LiveId" clId="{427914CA-9119-4B3A-BE50-FD02DA9A0472}" dt="2022-03-18T13:20:17.356" v="184" actId="21"/>
          <ac:spMkLst>
            <pc:docMk/>
            <pc:sldMk cId="649069747" sldId="280"/>
            <ac:spMk id="29" creationId="{023240A9-D10F-4DDD-B3C4-5BC175F9CA32}"/>
          </ac:spMkLst>
        </pc:spChg>
        <pc:spChg chg="mod">
          <ac:chgData name="andres rendo sanchez" userId="1d3ea28edc38020e" providerId="LiveId" clId="{427914CA-9119-4B3A-BE50-FD02DA9A0472}" dt="2022-03-18T13:20:23.573" v="186" actId="6549"/>
          <ac:spMkLst>
            <pc:docMk/>
            <pc:sldMk cId="649069747" sldId="280"/>
            <ac:spMk id="44034" creationId="{00000000-0000-0000-0000-000000000000}"/>
          </ac:spMkLst>
        </pc:spChg>
      </pc:sldChg>
      <pc:sldChg chg="new del">
        <pc:chgData name="andres rendo sanchez" userId="1d3ea28edc38020e" providerId="LiveId" clId="{427914CA-9119-4B3A-BE50-FD02DA9A0472}" dt="2022-03-18T13:22:42.323" v="192" actId="47"/>
        <pc:sldMkLst>
          <pc:docMk/>
          <pc:sldMk cId="228486924" sldId="281"/>
        </pc:sldMkLst>
      </pc:sldChg>
      <pc:sldChg chg="del">
        <pc:chgData name="andres rendo sanchez" userId="1d3ea28edc38020e" providerId="LiveId" clId="{427914CA-9119-4B3A-BE50-FD02DA9A0472}" dt="2022-03-18T13:20:28.663" v="187" actId="47"/>
        <pc:sldMkLst>
          <pc:docMk/>
          <pc:sldMk cId="1055303252" sldId="281"/>
        </pc:sldMkLst>
      </pc:sldChg>
    </pc:docChg>
  </pc:docChgLst>
  <pc:docChgLst>
    <pc:chgData name="andres rendo sanchez" userId="1d3ea28edc38020e" providerId="LiveId" clId="{3394EC11-1267-4032-B39D-7860B6EF5C39}"/>
    <pc:docChg chg="undo custSel addSld delSld modSld">
      <pc:chgData name="andres rendo sanchez" userId="1d3ea28edc38020e" providerId="LiveId" clId="{3394EC11-1267-4032-B39D-7860B6EF5C39}" dt="2022-11-22T20:40:00.256" v="4" actId="20577"/>
      <pc:docMkLst>
        <pc:docMk/>
      </pc:docMkLst>
      <pc:sldChg chg="modSp mod">
        <pc:chgData name="andres rendo sanchez" userId="1d3ea28edc38020e" providerId="LiveId" clId="{3394EC11-1267-4032-B39D-7860B6EF5C39}" dt="2022-11-22T20:40:00.256" v="4" actId="20577"/>
        <pc:sldMkLst>
          <pc:docMk/>
          <pc:sldMk cId="1734625916" sldId="262"/>
        </pc:sldMkLst>
        <pc:spChg chg="mod">
          <ac:chgData name="andres rendo sanchez" userId="1d3ea28edc38020e" providerId="LiveId" clId="{3394EC11-1267-4032-B39D-7860B6EF5C39}" dt="2022-11-22T20:40:00.256" v="4" actId="20577"/>
          <ac:spMkLst>
            <pc:docMk/>
            <pc:sldMk cId="1734625916" sldId="262"/>
            <ac:spMk id="5" creationId="{9516AB10-EEED-455B-BBB4-7BC64B436027}"/>
          </ac:spMkLst>
        </pc:spChg>
      </pc:sldChg>
      <pc:sldChg chg="new del">
        <pc:chgData name="andres rendo sanchez" userId="1d3ea28edc38020e" providerId="LiveId" clId="{3394EC11-1267-4032-B39D-7860B6EF5C39}" dt="2022-11-22T20:39:54.542" v="1" actId="680"/>
        <pc:sldMkLst>
          <pc:docMk/>
          <pc:sldMk cId="204978542" sldId="278"/>
        </pc:sldMkLst>
      </pc:sldChg>
    </pc:docChg>
  </pc:docChgLst>
  <pc:docChgLst>
    <pc:chgData name="andres rendo sanchez" userId="1d3ea28edc38020e" providerId="LiveId" clId="{9EC20240-952D-4656-A424-73A2B8A23BBF}"/>
    <pc:docChg chg="undo custSel addSld delSld modSld">
      <pc:chgData name="andres rendo sanchez" userId="1d3ea28edc38020e" providerId="LiveId" clId="{9EC20240-952D-4656-A424-73A2B8A23BBF}" dt="2022-04-27T12:49:31.051" v="2814" actId="20577"/>
      <pc:docMkLst>
        <pc:docMk/>
      </pc:docMkLst>
      <pc:sldChg chg="modSp mod">
        <pc:chgData name="andres rendo sanchez" userId="1d3ea28edc38020e" providerId="LiveId" clId="{9EC20240-952D-4656-A424-73A2B8A23BBF}" dt="2022-04-26T09:49:05.175" v="84" actId="1076"/>
        <pc:sldMkLst>
          <pc:docMk/>
          <pc:sldMk cId="1666026202" sldId="256"/>
        </pc:sldMkLst>
        <pc:spChg chg="mod">
          <ac:chgData name="andres rendo sanchez" userId="1d3ea28edc38020e" providerId="LiveId" clId="{9EC20240-952D-4656-A424-73A2B8A23BBF}" dt="2022-04-26T09:49:05.175" v="84" actId="1076"/>
          <ac:spMkLst>
            <pc:docMk/>
            <pc:sldMk cId="1666026202" sldId="256"/>
            <ac:spMk id="7" creationId="{00000000-0000-0000-0000-000000000000}"/>
          </ac:spMkLst>
        </pc:spChg>
        <pc:spChg chg="mod">
          <ac:chgData name="andres rendo sanchez" userId="1d3ea28edc38020e" providerId="LiveId" clId="{9EC20240-952D-4656-A424-73A2B8A23BBF}" dt="2022-04-26T09:47:43.805" v="77" actId="20577"/>
          <ac:spMkLst>
            <pc:docMk/>
            <pc:sldMk cId="1666026202" sldId="256"/>
            <ac:spMk id="8" creationId="{00000000-0000-0000-0000-000000000000}"/>
          </ac:spMkLst>
        </pc:spChg>
      </pc:sldChg>
      <pc:sldChg chg="modSp mod">
        <pc:chgData name="andres rendo sanchez" userId="1d3ea28edc38020e" providerId="LiveId" clId="{9EC20240-952D-4656-A424-73A2B8A23BBF}" dt="2022-04-26T10:24:10.121" v="607" actId="1076"/>
        <pc:sldMkLst>
          <pc:docMk/>
          <pc:sldMk cId="1343492777" sldId="257"/>
        </pc:sldMkLst>
        <pc:spChg chg="mod">
          <ac:chgData name="andres rendo sanchez" userId="1d3ea28edc38020e" providerId="LiveId" clId="{9EC20240-952D-4656-A424-73A2B8A23BBF}" dt="2022-04-26T10:24:10.121" v="607" actId="1076"/>
          <ac:spMkLst>
            <pc:docMk/>
            <pc:sldMk cId="1343492777" sldId="257"/>
            <ac:spMk id="4" creationId="{4F1EA9A0-9930-48A7-A1DB-14E894CA10D6}"/>
          </ac:spMkLst>
        </pc:spChg>
      </pc:sldChg>
      <pc:sldChg chg="addSp modSp mod">
        <pc:chgData name="andres rendo sanchez" userId="1d3ea28edc38020e" providerId="LiveId" clId="{9EC20240-952D-4656-A424-73A2B8A23BBF}" dt="2022-04-27T12:06:16.004" v="1967" actId="20577"/>
        <pc:sldMkLst>
          <pc:docMk/>
          <pc:sldMk cId="146308908" sldId="263"/>
        </pc:sldMkLst>
        <pc:spChg chg="mod">
          <ac:chgData name="andres rendo sanchez" userId="1d3ea28edc38020e" providerId="LiveId" clId="{9EC20240-952D-4656-A424-73A2B8A23BBF}" dt="2022-04-26T10:16:46.795" v="487" actId="1076"/>
          <ac:spMkLst>
            <pc:docMk/>
            <pc:sldMk cId="146308908" sldId="263"/>
            <ac:spMk id="3" creationId="{39F63470-0563-478F-B1D8-6C0EB6310B3B}"/>
          </ac:spMkLst>
        </pc:spChg>
        <pc:spChg chg="add mod">
          <ac:chgData name="andres rendo sanchez" userId="1d3ea28edc38020e" providerId="LiveId" clId="{9EC20240-952D-4656-A424-73A2B8A23BBF}" dt="2022-04-27T12:06:16.004" v="1967" actId="20577"/>
          <ac:spMkLst>
            <pc:docMk/>
            <pc:sldMk cId="146308908" sldId="263"/>
            <ac:spMk id="5" creationId="{1B018DBD-E314-488E-9456-BA095132A3AF}"/>
          </ac:spMkLst>
        </pc:spChg>
      </pc:sldChg>
      <pc:sldChg chg="modSp mod">
        <pc:chgData name="andres rendo sanchez" userId="1d3ea28edc38020e" providerId="LiveId" clId="{9EC20240-952D-4656-A424-73A2B8A23BBF}" dt="2022-04-27T12:49:31.051" v="2814" actId="20577"/>
        <pc:sldMkLst>
          <pc:docMk/>
          <pc:sldMk cId="1475933960" sldId="270"/>
        </pc:sldMkLst>
        <pc:spChg chg="mod">
          <ac:chgData name="andres rendo sanchez" userId="1d3ea28edc38020e" providerId="LiveId" clId="{9EC20240-952D-4656-A424-73A2B8A23BBF}" dt="2022-04-27T12:49:31.051" v="2814" actId="20577"/>
          <ac:spMkLst>
            <pc:docMk/>
            <pc:sldMk cId="1475933960" sldId="270"/>
            <ac:spMk id="4" creationId="{A03706AB-2D17-4BDE-98F8-D27F8639832F}"/>
          </ac:spMkLst>
        </pc:spChg>
      </pc:sldChg>
      <pc:sldChg chg="addSp delSp modSp mod">
        <pc:chgData name="andres rendo sanchez" userId="1d3ea28edc38020e" providerId="LiveId" clId="{9EC20240-952D-4656-A424-73A2B8A23BBF}" dt="2022-04-26T10:25:33.277" v="621" actId="115"/>
        <pc:sldMkLst>
          <pc:docMk/>
          <pc:sldMk cId="3014063727" sldId="271"/>
        </pc:sldMkLst>
        <pc:spChg chg="del mod">
          <ac:chgData name="andres rendo sanchez" userId="1d3ea28edc38020e" providerId="LiveId" clId="{9EC20240-952D-4656-A424-73A2B8A23BBF}" dt="2022-04-26T10:22:55.913" v="568" actId="21"/>
          <ac:spMkLst>
            <pc:docMk/>
            <pc:sldMk cId="3014063727" sldId="271"/>
            <ac:spMk id="4" creationId="{1DB11343-435A-4900-90A1-991A3E0C4B9D}"/>
          </ac:spMkLst>
        </pc:spChg>
        <pc:spChg chg="add mod">
          <ac:chgData name="andres rendo sanchez" userId="1d3ea28edc38020e" providerId="LiveId" clId="{9EC20240-952D-4656-A424-73A2B8A23BBF}" dt="2022-04-26T10:25:33.277" v="621" actId="115"/>
          <ac:spMkLst>
            <pc:docMk/>
            <pc:sldMk cId="3014063727" sldId="271"/>
            <ac:spMk id="5" creationId="{0F9B95C8-6852-4A1B-914E-C4D00AC395F7}"/>
          </ac:spMkLst>
        </pc:spChg>
      </pc:sldChg>
      <pc:sldChg chg="addSp delSp modSp mod">
        <pc:chgData name="andres rendo sanchez" userId="1d3ea28edc38020e" providerId="LiveId" clId="{9EC20240-952D-4656-A424-73A2B8A23BBF}" dt="2022-04-26T10:25:41.334" v="622" actId="115"/>
        <pc:sldMkLst>
          <pc:docMk/>
          <pc:sldMk cId="796209422" sldId="272"/>
        </pc:sldMkLst>
        <pc:spChg chg="add mod">
          <ac:chgData name="andres rendo sanchez" userId="1d3ea28edc38020e" providerId="LiveId" clId="{9EC20240-952D-4656-A424-73A2B8A23BBF}" dt="2022-04-26T10:25:41.334" v="622" actId="115"/>
          <ac:spMkLst>
            <pc:docMk/>
            <pc:sldMk cId="796209422" sldId="272"/>
            <ac:spMk id="5" creationId="{A3F43699-F169-4F7E-BFD1-F44B6651ECD4}"/>
          </ac:spMkLst>
        </pc:spChg>
        <pc:spChg chg="del mod">
          <ac:chgData name="andres rendo sanchez" userId="1d3ea28edc38020e" providerId="LiveId" clId="{9EC20240-952D-4656-A424-73A2B8A23BBF}" dt="2022-04-26T10:23:59.091" v="606" actId="21"/>
          <ac:spMkLst>
            <pc:docMk/>
            <pc:sldMk cId="796209422" sldId="272"/>
            <ac:spMk id="6" creationId="{395CF1A0-0D25-49EB-8F35-0576D04B9312}"/>
          </ac:spMkLst>
        </pc:spChg>
      </pc:sldChg>
      <pc:sldChg chg="addSp delSp modSp mod">
        <pc:chgData name="andres rendo sanchez" userId="1d3ea28edc38020e" providerId="LiveId" clId="{9EC20240-952D-4656-A424-73A2B8A23BBF}" dt="2022-04-27T12:48:31.126" v="2793"/>
        <pc:sldMkLst>
          <pc:docMk/>
          <pc:sldMk cId="2190531345" sldId="273"/>
        </pc:sldMkLst>
        <pc:spChg chg="mod">
          <ac:chgData name="andres rendo sanchez" userId="1d3ea28edc38020e" providerId="LiveId" clId="{9EC20240-952D-4656-A424-73A2B8A23BBF}" dt="2022-04-26T09:51:02.338" v="87" actId="6549"/>
          <ac:spMkLst>
            <pc:docMk/>
            <pc:sldMk cId="2190531345" sldId="273"/>
            <ac:spMk id="3" creationId="{39F63470-0563-478F-B1D8-6C0EB6310B3B}"/>
          </ac:spMkLst>
        </pc:spChg>
        <pc:spChg chg="add del">
          <ac:chgData name="andres rendo sanchez" userId="1d3ea28edc38020e" providerId="LiveId" clId="{9EC20240-952D-4656-A424-73A2B8A23BBF}" dt="2022-04-26T10:20:23.524" v="524" actId="22"/>
          <ac:spMkLst>
            <pc:docMk/>
            <pc:sldMk cId="2190531345" sldId="273"/>
            <ac:spMk id="12" creationId="{9290DF3F-233A-46A2-A0DD-606A2B4DE056}"/>
          </ac:spMkLst>
        </pc:spChg>
        <pc:spChg chg="add mod">
          <ac:chgData name="andres rendo sanchez" userId="1d3ea28edc38020e" providerId="LiveId" clId="{9EC20240-952D-4656-A424-73A2B8A23BBF}" dt="2022-04-27T12:48:31.126" v="2793"/>
          <ac:spMkLst>
            <pc:docMk/>
            <pc:sldMk cId="2190531345" sldId="273"/>
            <ac:spMk id="14" creationId="{5DF4A565-CEE2-48D2-9890-BBD6B8471970}"/>
          </ac:spMkLst>
        </pc:spChg>
        <pc:picChg chg="del">
          <ac:chgData name="andres rendo sanchez" userId="1d3ea28edc38020e" providerId="LiveId" clId="{9EC20240-952D-4656-A424-73A2B8A23BBF}" dt="2022-04-26T09:51:04.405" v="88" actId="478"/>
          <ac:picMkLst>
            <pc:docMk/>
            <pc:sldMk cId="2190531345" sldId="273"/>
            <ac:picMk id="5" creationId="{83B3A3B3-40E3-4AAA-9139-4A5F8C709E44}"/>
          </ac:picMkLst>
        </pc:picChg>
        <pc:picChg chg="del">
          <ac:chgData name="andres rendo sanchez" userId="1d3ea28edc38020e" providerId="LiveId" clId="{9EC20240-952D-4656-A424-73A2B8A23BBF}" dt="2022-04-26T09:51:08.093" v="92" actId="478"/>
          <ac:picMkLst>
            <pc:docMk/>
            <pc:sldMk cId="2190531345" sldId="273"/>
            <ac:picMk id="7" creationId="{1505F9E6-7C61-4345-9013-ED357F722AB6}"/>
          </ac:picMkLst>
        </pc:picChg>
        <pc:picChg chg="del">
          <ac:chgData name="andres rendo sanchez" userId="1d3ea28edc38020e" providerId="LiveId" clId="{9EC20240-952D-4656-A424-73A2B8A23BBF}" dt="2022-04-26T09:51:05.188" v="89" actId="478"/>
          <ac:picMkLst>
            <pc:docMk/>
            <pc:sldMk cId="2190531345" sldId="273"/>
            <ac:picMk id="9" creationId="{2E16EA76-C1AE-4FE7-8001-1C1A3A66B120}"/>
          </ac:picMkLst>
        </pc:picChg>
        <pc:picChg chg="del">
          <ac:chgData name="andres rendo sanchez" userId="1d3ea28edc38020e" providerId="LiveId" clId="{9EC20240-952D-4656-A424-73A2B8A23BBF}" dt="2022-04-26T09:51:07.268" v="91" actId="478"/>
          <ac:picMkLst>
            <pc:docMk/>
            <pc:sldMk cId="2190531345" sldId="273"/>
            <ac:picMk id="11" creationId="{D9860229-19CD-45B0-BCAE-21BDF5965EFD}"/>
          </ac:picMkLst>
        </pc:picChg>
        <pc:picChg chg="del">
          <ac:chgData name="andres rendo sanchez" userId="1d3ea28edc38020e" providerId="LiveId" clId="{9EC20240-952D-4656-A424-73A2B8A23BBF}" dt="2022-04-26T09:51:09.253" v="93" actId="478"/>
          <ac:picMkLst>
            <pc:docMk/>
            <pc:sldMk cId="2190531345" sldId="273"/>
            <ac:picMk id="13" creationId="{4DDD0906-554A-4222-ACE3-7B588BC90080}"/>
          </ac:picMkLst>
        </pc:picChg>
        <pc:picChg chg="del">
          <ac:chgData name="andres rendo sanchez" userId="1d3ea28edc38020e" providerId="LiveId" clId="{9EC20240-952D-4656-A424-73A2B8A23BBF}" dt="2022-04-26T09:51:06.351" v="90" actId="478"/>
          <ac:picMkLst>
            <pc:docMk/>
            <pc:sldMk cId="2190531345" sldId="273"/>
            <ac:picMk id="15" creationId="{8F210530-4740-4D8C-927B-E2A0E7A6E9F2}"/>
          </ac:picMkLst>
        </pc:picChg>
      </pc:sldChg>
      <pc:sldChg chg="addSp delSp modSp mod">
        <pc:chgData name="andres rendo sanchez" userId="1d3ea28edc38020e" providerId="LiveId" clId="{9EC20240-952D-4656-A424-73A2B8A23BBF}" dt="2022-04-26T10:25:27.571" v="620" actId="115"/>
        <pc:sldMkLst>
          <pc:docMk/>
          <pc:sldMk cId="925997860" sldId="274"/>
        </pc:sldMkLst>
        <pc:spChg chg="mod">
          <ac:chgData name="andres rendo sanchez" userId="1d3ea28edc38020e" providerId="LiveId" clId="{9EC20240-952D-4656-A424-73A2B8A23BBF}" dt="2022-04-26T09:51:21.549" v="95" actId="6549"/>
          <ac:spMkLst>
            <pc:docMk/>
            <pc:sldMk cId="925997860" sldId="274"/>
            <ac:spMk id="3" creationId="{39F63470-0563-478F-B1D8-6C0EB6310B3B}"/>
          </ac:spMkLst>
        </pc:spChg>
        <pc:spChg chg="add del">
          <ac:chgData name="andres rendo sanchez" userId="1d3ea28edc38020e" providerId="LiveId" clId="{9EC20240-952D-4656-A424-73A2B8A23BBF}" dt="2022-04-26T10:21:43.634" v="548" actId="22"/>
          <ac:spMkLst>
            <pc:docMk/>
            <pc:sldMk cId="925997860" sldId="274"/>
            <ac:spMk id="6" creationId="{A2E4B7B4-976B-416A-AF9C-968F2C86384B}"/>
          </ac:spMkLst>
        </pc:spChg>
        <pc:spChg chg="add mod">
          <ac:chgData name="andres rendo sanchez" userId="1d3ea28edc38020e" providerId="LiveId" clId="{9EC20240-952D-4656-A424-73A2B8A23BBF}" dt="2022-04-26T10:25:27.571" v="620" actId="115"/>
          <ac:spMkLst>
            <pc:docMk/>
            <pc:sldMk cId="925997860" sldId="274"/>
            <ac:spMk id="8" creationId="{9B434494-574C-4624-8742-77B97EAF6EAF}"/>
          </ac:spMkLst>
        </pc:spChg>
        <pc:graphicFrameChg chg="del">
          <ac:chgData name="andres rendo sanchez" userId="1d3ea28edc38020e" providerId="LiveId" clId="{9EC20240-952D-4656-A424-73A2B8A23BBF}" dt="2022-04-26T09:51:17.191" v="94" actId="478"/>
          <ac:graphicFrameMkLst>
            <pc:docMk/>
            <pc:sldMk cId="925997860" sldId="274"/>
            <ac:graphicFrameMk id="4" creationId="{056914DD-4BAD-4095-8704-35B1DE34F86D}"/>
          </ac:graphicFrameMkLst>
        </pc:graphicFrameChg>
      </pc:sldChg>
      <pc:sldChg chg="modSp add mod">
        <pc:chgData name="andres rendo sanchez" userId="1d3ea28edc38020e" providerId="LiveId" clId="{9EC20240-952D-4656-A424-73A2B8A23BBF}" dt="2022-04-27T12:49:03.051" v="2810" actId="20577"/>
        <pc:sldMkLst>
          <pc:docMk/>
          <pc:sldMk cId="1884003950" sldId="275"/>
        </pc:sldMkLst>
        <pc:spChg chg="mod">
          <ac:chgData name="andres rendo sanchez" userId="1d3ea28edc38020e" providerId="LiveId" clId="{9EC20240-952D-4656-A424-73A2B8A23BBF}" dt="2022-04-27T12:49:03.051" v="2810" actId="20577"/>
          <ac:spMkLst>
            <pc:docMk/>
            <pc:sldMk cId="1884003950" sldId="275"/>
            <ac:spMk id="14" creationId="{5DF4A565-CEE2-48D2-9890-BBD6B8471970}"/>
          </ac:spMkLst>
        </pc:spChg>
      </pc:sldChg>
      <pc:sldChg chg="delSp modSp del mod">
        <pc:chgData name="andres rendo sanchez" userId="1d3ea28edc38020e" providerId="LiveId" clId="{9EC20240-952D-4656-A424-73A2B8A23BBF}" dt="2022-04-26T10:25:48.492" v="623" actId="47"/>
        <pc:sldMkLst>
          <pc:docMk/>
          <pc:sldMk cId="3667875120" sldId="275"/>
        </pc:sldMkLst>
        <pc:spChg chg="mod">
          <ac:chgData name="andres rendo sanchez" userId="1d3ea28edc38020e" providerId="LiveId" clId="{9EC20240-952D-4656-A424-73A2B8A23BBF}" dt="2022-04-26T09:51:41.029" v="101" actId="6549"/>
          <ac:spMkLst>
            <pc:docMk/>
            <pc:sldMk cId="3667875120" sldId="275"/>
            <ac:spMk id="6" creationId="{395CF1A0-0D25-49EB-8F35-0576D04B9312}"/>
          </ac:spMkLst>
        </pc:spChg>
        <pc:graphicFrameChg chg="del modGraphic">
          <ac:chgData name="andres rendo sanchez" userId="1d3ea28edc38020e" providerId="LiveId" clId="{9EC20240-952D-4656-A424-73A2B8A23BBF}" dt="2022-04-26T09:51:36.771" v="100" actId="21"/>
          <ac:graphicFrameMkLst>
            <pc:docMk/>
            <pc:sldMk cId="3667875120" sldId="275"/>
            <ac:graphicFrameMk id="3" creationId="{11E22B60-EFED-4F74-82D1-E6C37CC00BB9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17C53C-40FC-4C93-83CD-9A07D3086F56}" type="datetimeFigureOut">
              <a:rPr lang="es-ES" smtClean="0"/>
              <a:t>12/02/2024</a:t>
            </a:fld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B16B37-4CE5-4DF0-A23B-8297737ECCA5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88589519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5C4414-95C5-4DC3-BE23-05BD3C7FA55D}" type="datetimeFigureOut">
              <a:rPr lang="es-ES" smtClean="0"/>
              <a:t>12/02/2024</a:t>
            </a:fld>
            <a:endParaRPr lang="es-ES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31DEB6-0CCC-46D2-A00F-DEC92193CFD6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65193798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encabezado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487972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encabezado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490804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encabezado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78557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encabezado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383222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encabezado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822019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encabezado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038673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encabezado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221636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encabezado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782533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7990A-40C4-4658-84B7-7156B6774CAC}" type="datetimeFigureOut">
              <a:rPr lang="es-ES" smtClean="0"/>
              <a:t>12/02/2024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1B9AC-C5AE-4E96-A803-1DF737B84327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27522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7990A-40C4-4658-84B7-7156B6774CAC}" type="datetimeFigureOut">
              <a:rPr lang="es-ES" smtClean="0"/>
              <a:t>12/02/2024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1B9AC-C5AE-4E96-A803-1DF737B84327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32457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7990A-40C4-4658-84B7-7156B6774CAC}" type="datetimeFigureOut">
              <a:rPr lang="es-ES" smtClean="0"/>
              <a:t>12/02/2024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1B9AC-C5AE-4E96-A803-1DF737B84327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5761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7990A-40C4-4658-84B7-7156B6774CAC}" type="datetimeFigureOut">
              <a:rPr lang="es-ES" smtClean="0"/>
              <a:t>12/02/2024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1B9AC-C5AE-4E96-A803-1DF737B84327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45943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7990A-40C4-4658-84B7-7156B6774CAC}" type="datetimeFigureOut">
              <a:rPr lang="es-ES" smtClean="0"/>
              <a:t>12/02/2024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1B9AC-C5AE-4E96-A803-1DF737B84327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33144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7990A-40C4-4658-84B7-7156B6774CAC}" type="datetimeFigureOut">
              <a:rPr lang="es-ES" smtClean="0"/>
              <a:t>12/02/2024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1B9AC-C5AE-4E96-A803-1DF737B84327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95011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7990A-40C4-4658-84B7-7156B6774CAC}" type="datetimeFigureOut">
              <a:rPr lang="es-ES" smtClean="0"/>
              <a:t>12/02/2024</a:t>
            </a:fld>
            <a:endParaRPr lang="es-E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1B9AC-C5AE-4E96-A803-1DF737B84327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72666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7990A-40C4-4658-84B7-7156B6774CAC}" type="datetimeFigureOut">
              <a:rPr lang="es-ES" smtClean="0"/>
              <a:t>12/02/2024</a:t>
            </a:fld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1B9AC-C5AE-4E96-A803-1DF737B84327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15328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7990A-40C4-4658-84B7-7156B6774CAC}" type="datetimeFigureOut">
              <a:rPr lang="es-ES" smtClean="0"/>
              <a:t>12/02/2024</a:t>
            </a:fld>
            <a:endParaRPr lang="es-E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1B9AC-C5AE-4E96-A803-1DF737B84327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62186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7990A-40C4-4658-84B7-7156B6774CAC}" type="datetimeFigureOut">
              <a:rPr lang="es-ES" smtClean="0"/>
              <a:t>12/02/2024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1B9AC-C5AE-4E96-A803-1DF737B84327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50480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7990A-40C4-4658-84B7-7156B6774CAC}" type="datetimeFigureOut">
              <a:rPr lang="es-ES" smtClean="0"/>
              <a:t>12/02/2024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1B9AC-C5AE-4E96-A803-1DF737B84327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19224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27990A-40C4-4658-84B7-7156B6774CAC}" type="datetimeFigureOut">
              <a:rPr lang="es-ES" smtClean="0"/>
              <a:t>12/02/2024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71B9AC-C5AE-4E96-A803-1DF737B84327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36590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6"/>
          <p:cNvSpPr>
            <a:spLocks noGrp="1"/>
          </p:cNvSpPr>
          <p:nvPr>
            <p:ph type="ctrTitle"/>
          </p:nvPr>
        </p:nvSpPr>
        <p:spPr>
          <a:xfrm>
            <a:off x="312285" y="761074"/>
            <a:ext cx="10659854" cy="1479550"/>
          </a:xfrm>
        </p:spPr>
        <p:txBody>
          <a:bodyPr>
            <a:normAutofit/>
          </a:bodyPr>
          <a:lstStyle/>
          <a:p>
            <a:r>
              <a:rPr lang="es-ES" sz="4400" u="sng" dirty="0">
                <a:latin typeface="Georgia" panose="02040502050405020303" pitchFamily="18" charset="0"/>
              </a:rPr>
              <a:t>Proyectos Operaciones – Ventas</a:t>
            </a:r>
          </a:p>
        </p:txBody>
      </p:sp>
      <p:sp>
        <p:nvSpPr>
          <p:cNvPr id="6" name="CuadroTexto 5"/>
          <p:cNvSpPr txBox="1"/>
          <p:nvPr/>
        </p:nvSpPr>
        <p:spPr>
          <a:xfrm>
            <a:off x="486209" y="2897561"/>
            <a:ext cx="10659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u="sng" dirty="0">
                <a:latin typeface="Georgia" panose="02040502050405020303" pitchFamily="18" charset="0"/>
              </a:rPr>
              <a:t>Módulo</a:t>
            </a:r>
            <a:r>
              <a:rPr lang="es-ES" sz="2000" dirty="0">
                <a:latin typeface="Georgia" panose="02040502050405020303" pitchFamily="18" charset="0"/>
              </a:rPr>
              <a:t> : OPERACIONES – VENTAS 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486209" y="3754553"/>
            <a:ext cx="111329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u="sng" dirty="0">
                <a:latin typeface="Georgia" panose="02040502050405020303" pitchFamily="18" charset="0"/>
              </a:rPr>
              <a:t>Actividad</a:t>
            </a:r>
            <a:r>
              <a:rPr lang="es-ES" sz="2000" dirty="0">
                <a:latin typeface="Georgia" panose="02040502050405020303" pitchFamily="18" charset="0"/>
              </a:rPr>
              <a:t> </a:t>
            </a:r>
            <a:r>
              <a:rPr lang="es-ES" sz="2000">
                <a:latin typeface="Georgia" panose="02040502050405020303" pitchFamily="18" charset="0"/>
              </a:rPr>
              <a:t>: PILOTOS</a:t>
            </a:r>
            <a:endParaRPr lang="es-ES" sz="2000" dirty="0">
              <a:latin typeface="Georgia" panose="02040502050405020303" pitchFamily="18" charset="0"/>
            </a:endParaRPr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DAA223D3-767B-4580-9B4D-4ACE92B4E3EB}"/>
              </a:ext>
            </a:extLst>
          </p:cNvPr>
          <p:cNvSpPr/>
          <p:nvPr/>
        </p:nvSpPr>
        <p:spPr>
          <a:xfrm>
            <a:off x="12072027" y="676384"/>
            <a:ext cx="119974" cy="50113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717883B2-5573-4059-9BFA-8FE419B6F29A}"/>
              </a:ext>
            </a:extLst>
          </p:cNvPr>
          <p:cNvSpPr txBox="1"/>
          <p:nvPr/>
        </p:nvSpPr>
        <p:spPr>
          <a:xfrm>
            <a:off x="236085" y="369077"/>
            <a:ext cx="35278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u="sng" spc="110" baseline="0" dirty="0"/>
              <a:t>We make it happen</a:t>
            </a:r>
          </a:p>
          <a:p>
            <a:pPr algn="ctr"/>
            <a:endParaRPr lang="es-ES" sz="2400" b="1" u="sng" spc="110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0BCCAD0A-1C8B-4BC5-A6D0-6E5DDFB14B5F}"/>
              </a:ext>
            </a:extLst>
          </p:cNvPr>
          <p:cNvSpPr txBox="1"/>
          <p:nvPr/>
        </p:nvSpPr>
        <p:spPr>
          <a:xfrm>
            <a:off x="5991226" y="5742983"/>
            <a:ext cx="42726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latin typeface="Georgia" panose="02040502050405020303" pitchFamily="18" charset="0"/>
              </a:rPr>
              <a:t>ANDRÉS RENDO SÁNCHEZ  </a:t>
            </a:r>
          </a:p>
          <a:p>
            <a:r>
              <a:rPr lang="es-ES" sz="2000" dirty="0">
                <a:latin typeface="Georgia" panose="02040502050405020303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660262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AD7E00-1F85-494F-B75C-9A0352D415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5575"/>
            <a:ext cx="10515600" cy="1325563"/>
          </a:xfrm>
        </p:spPr>
        <p:txBody>
          <a:bodyPr/>
          <a:lstStyle/>
          <a:p>
            <a:pPr algn="ctr"/>
            <a:r>
              <a:rPr lang="es-ES" b="1" u="sng" dirty="0"/>
              <a:t>PLANTILLA OPTIMA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4F741A3-CDB3-4995-911E-EF67A7A742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525" y="1481138"/>
            <a:ext cx="10515600" cy="4351338"/>
          </a:xfrm>
        </p:spPr>
        <p:txBody>
          <a:bodyPr>
            <a:normAutofit fontScale="62500" lnSpcReduction="20000"/>
          </a:bodyPr>
          <a:lstStyle/>
          <a:p>
            <a:endParaRPr lang="es-ES" dirty="0"/>
          </a:p>
          <a:p>
            <a:r>
              <a:rPr lang="es-ES" dirty="0"/>
              <a:t>VACANTES &gt;1 TEMPORADA CON SECCION VTA + </a:t>
            </a:r>
          </a:p>
          <a:p>
            <a:r>
              <a:rPr lang="es-ES" dirty="0"/>
              <a:t>BAJAS – INTERINIDADES </a:t>
            </a:r>
          </a:p>
          <a:p>
            <a:r>
              <a:rPr lang="es-ES" dirty="0"/>
              <a:t>KPI’S -&gt; COBERTURA  FTE’S /100 M2 AJUSTADOS – NO PASILLOS- </a:t>
            </a:r>
          </a:p>
          <a:p>
            <a:r>
              <a:rPr lang="es-ES" dirty="0"/>
              <a:t>ESPECIALZIACION VS NO ESPECIALIZACION. GESTIÓN X EXCEPCION. </a:t>
            </a:r>
          </a:p>
          <a:p>
            <a:r>
              <a:rPr lang="es-ES" dirty="0"/>
              <a:t>ESTRUCTURA TIENDAS - EJECUTIVOS – JEFES DE SERVICIO- VENDEDORES</a:t>
            </a:r>
          </a:p>
          <a:p>
            <a:r>
              <a:rPr lang="es-ES" dirty="0"/>
              <a:t>BACK- FRONT (eficiencia , sourcing, bodegas, repo..) </a:t>
            </a:r>
          </a:p>
          <a:p>
            <a:r>
              <a:rPr lang="es-ES" dirty="0"/>
              <a:t>FLEXIBILIZACION PLANTILLAS – CURVA DE VENTAS </a:t>
            </a:r>
          </a:p>
          <a:p>
            <a:r>
              <a:rPr lang="es-ES" dirty="0"/>
              <a:t>PROMOTORIA </a:t>
            </a:r>
          </a:p>
          <a:p>
            <a:r>
              <a:rPr lang="es-ES" dirty="0"/>
              <a:t>MEDICION  PRODUCTIVODAD  $/H</a:t>
            </a:r>
          </a:p>
          <a:p>
            <a:r>
              <a:rPr lang="es-ES" dirty="0"/>
              <a:t>CAPACITACION </a:t>
            </a:r>
          </a:p>
          <a:p>
            <a:r>
              <a:rPr lang="es-ES" dirty="0"/>
              <a:t>PILOTO – SECCION – TIENDA</a:t>
            </a:r>
          </a:p>
          <a:p>
            <a:r>
              <a:rPr lang="es-ES" dirty="0"/>
              <a:t>AGRUPACIÓN DE DEPARTAMENTOS DEMOCARTICOS MODA PARA COMISION Y FLEXIBILIDAD  </a:t>
            </a:r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549474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9516AB10-EEED-455B-BBB4-7BC64B436027}"/>
              </a:ext>
            </a:extLst>
          </p:cNvPr>
          <p:cNvSpPr txBox="1"/>
          <p:nvPr/>
        </p:nvSpPr>
        <p:spPr>
          <a:xfrm>
            <a:off x="200025" y="257175"/>
            <a:ext cx="11623380" cy="60631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3200" b="1" u="sng" dirty="0"/>
              <a:t>MODELO OPERATIVO - &gt;  PROCESOS       </a:t>
            </a:r>
          </a:p>
          <a:p>
            <a:pPr algn="ctr"/>
            <a:endParaRPr lang="es-ES" dirty="0"/>
          </a:p>
          <a:p>
            <a:pPr algn="ctr"/>
            <a:r>
              <a:rPr lang="es-ES" sz="3200" b="1" u="sng" dirty="0"/>
              <a:t>PILOTO </a:t>
            </a:r>
            <a:endParaRPr lang="es-ES" sz="2400" b="1" u="sng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r>
              <a:rPr lang="es-ES" dirty="0"/>
              <a:t>1º 	COUCHING EQUIPO DIRECCION TIENDAS  ( FORMULA VENTA / KPI’S /DEVOLUCIONES ) </a:t>
            </a:r>
          </a:p>
          <a:p>
            <a:r>
              <a:rPr lang="es-ES" dirty="0"/>
              <a:t>	- Ejecutivos + Lideres de Departamento ( 2 h/ grupos de 3- 5 personas ) </a:t>
            </a:r>
          </a:p>
          <a:p>
            <a:r>
              <a:rPr lang="es-ES" dirty="0"/>
              <a:t>	- Elaborar plantilla ( foto pizarra sala Valeria ) </a:t>
            </a:r>
          </a:p>
          <a:p>
            <a:r>
              <a:rPr lang="es-ES" dirty="0"/>
              <a:t>	- Medición : GERMAN I.O. (ratios personal y equipo impactado) </a:t>
            </a:r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r>
              <a:rPr lang="es-ES" dirty="0"/>
              <a:t>2º	ACOMODO BODEGA DEPARTAMENTAL + BOUTIQUES ( SPORT CRO / SPORT SRA  ) </a:t>
            </a:r>
          </a:p>
          <a:p>
            <a:r>
              <a:rPr lang="es-ES" dirty="0"/>
              <a:t>	- Crear Guía rápida y reglas de compromiso.</a:t>
            </a:r>
          </a:p>
          <a:p>
            <a:r>
              <a:rPr lang="es-ES" dirty="0"/>
              <a:t>	- Acomodar la Bodega según Guía incluyendo promotoría.</a:t>
            </a:r>
          </a:p>
          <a:p>
            <a:r>
              <a:rPr lang="es-ES" dirty="0"/>
              <a:t>	- Medición : VALERIA NTT_DATA ( tiempos resurtido personal ajeno a bodega ) </a:t>
            </a:r>
          </a:p>
          <a:p>
            <a:r>
              <a:rPr lang="es-ES" dirty="0"/>
              <a:t> </a:t>
            </a:r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008880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9516AB10-EEED-455B-BBB4-7BC64B436027}"/>
              </a:ext>
            </a:extLst>
          </p:cNvPr>
          <p:cNvSpPr txBox="1"/>
          <p:nvPr/>
        </p:nvSpPr>
        <p:spPr>
          <a:xfrm>
            <a:off x="180531" y="0"/>
            <a:ext cx="11419367" cy="68941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3200" b="1" u="sng" dirty="0"/>
              <a:t>MODELO OPERATIVO – &gt; PROGRAMAS </a:t>
            </a:r>
          </a:p>
          <a:p>
            <a:endParaRPr lang="es-ES" dirty="0"/>
          </a:p>
          <a:p>
            <a:pPr algn="ctr"/>
            <a:r>
              <a:rPr lang="es-ES" sz="3200" b="1" u="sng" dirty="0"/>
              <a:t>PILOTO </a:t>
            </a:r>
          </a:p>
          <a:p>
            <a:pPr algn="ctr"/>
            <a:endParaRPr lang="es-ES" dirty="0"/>
          </a:p>
          <a:p>
            <a:r>
              <a:rPr lang="es-ES" dirty="0"/>
              <a:t>1º	PROGRAMA BRIEFING + DEBRIEFING  (STAFF / GERENCIA) (IMPACTO / ESTRATEGIA) </a:t>
            </a:r>
          </a:p>
          <a:p>
            <a:r>
              <a:rPr lang="es-ES" dirty="0"/>
              <a:t>	- Guía rápida de motivación.</a:t>
            </a:r>
          </a:p>
          <a:p>
            <a:r>
              <a:rPr lang="es-ES" dirty="0"/>
              <a:t>	- Protocolo / duración. </a:t>
            </a:r>
          </a:p>
          <a:p>
            <a:r>
              <a:rPr lang="es-ES" dirty="0"/>
              <a:t>	- Medición : incremento % venta </a:t>
            </a:r>
            <a:r>
              <a:rPr lang="es-ES" dirty="0" err="1"/>
              <a:t>dpto</a:t>
            </a:r>
            <a:r>
              <a:rPr lang="es-ES" dirty="0"/>
              <a:t> impactado frente a tendencia tienda</a:t>
            </a:r>
          </a:p>
          <a:p>
            <a:endParaRPr lang="es-ES" dirty="0"/>
          </a:p>
          <a:p>
            <a:r>
              <a:rPr lang="es-ES" dirty="0"/>
              <a:t>2º	PROGRAMA SALUDO COMERCIAL ( SUSTITUCION – VENTA CRUZADA )</a:t>
            </a:r>
          </a:p>
          <a:p>
            <a:r>
              <a:rPr lang="es-ES" dirty="0"/>
              <a:t>	- Retirada saludo reiterado en departamento</a:t>
            </a:r>
          </a:p>
          <a:p>
            <a:r>
              <a:rPr lang="es-ES" dirty="0"/>
              <a:t>	- Guía rápida Venta Cruzada y </a:t>
            </a:r>
            <a:r>
              <a:rPr lang="es-ES" dirty="0" err="1"/>
              <a:t>Approach</a:t>
            </a:r>
            <a:r>
              <a:rPr lang="es-ES" dirty="0"/>
              <a:t> con el cliente </a:t>
            </a:r>
          </a:p>
          <a:p>
            <a:r>
              <a:rPr lang="es-ES" dirty="0"/>
              <a:t>	- Medición : </a:t>
            </a:r>
            <a:r>
              <a:rPr lang="es-ES" dirty="0" err="1"/>
              <a:t>KPI’s</a:t>
            </a:r>
            <a:r>
              <a:rPr lang="es-ES" dirty="0"/>
              <a:t> departamento / vendedores impactados.</a:t>
            </a:r>
          </a:p>
          <a:p>
            <a:r>
              <a:rPr lang="es-ES" dirty="0"/>
              <a:t>  </a:t>
            </a:r>
          </a:p>
          <a:p>
            <a:r>
              <a:rPr lang="es-ES" dirty="0"/>
              <a:t>3º	PROGRAMA FOLLOW UP ( ATENCION AL CLIENTE – SEGUIMIENTO  ) 	</a:t>
            </a:r>
          </a:p>
          <a:p>
            <a:r>
              <a:rPr lang="es-ES" dirty="0"/>
              <a:t>	- Protocolo de acompañamiento y </a:t>
            </a:r>
            <a:r>
              <a:rPr lang="es-ES" dirty="0" err="1"/>
              <a:t>rebriefing</a:t>
            </a:r>
            <a:r>
              <a:rPr lang="es-ES" dirty="0"/>
              <a:t> de mejora</a:t>
            </a:r>
          </a:p>
          <a:p>
            <a:r>
              <a:rPr lang="es-ES" dirty="0"/>
              <a:t>	- Documentación editable</a:t>
            </a:r>
          </a:p>
          <a:p>
            <a:r>
              <a:rPr lang="es-ES" dirty="0"/>
              <a:t>	- Medición : ratios vendedor impactado</a:t>
            </a:r>
          </a:p>
          <a:p>
            <a:r>
              <a:rPr lang="es-ES" dirty="0"/>
              <a:t> </a:t>
            </a:r>
          </a:p>
          <a:p>
            <a:r>
              <a:rPr lang="es-ES" dirty="0"/>
              <a:t>4º	PROGRAMA HANDS UP ( ALTO : SOLO VENTA ) </a:t>
            </a:r>
          </a:p>
          <a:p>
            <a:r>
              <a:rPr lang="es-ES" dirty="0"/>
              <a:t>	- Producción de Cartelería </a:t>
            </a:r>
          </a:p>
          <a:p>
            <a:r>
              <a:rPr lang="es-ES" dirty="0"/>
              <a:t>	- Inclusión en el Briefing </a:t>
            </a:r>
          </a:p>
          <a:p>
            <a:r>
              <a:rPr lang="es-ES" dirty="0"/>
              <a:t>	- Medición : % venta y ratios en horas impactadas.</a:t>
            </a:r>
          </a:p>
        </p:txBody>
      </p:sp>
    </p:spTree>
    <p:extLst>
      <p:ext uri="{BB962C8B-B14F-4D97-AF65-F5344CB8AC3E}">
        <p14:creationId xmlns:p14="http://schemas.microsoft.com/office/powerpoint/2010/main" val="173462591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9516AB10-EEED-455B-BBB4-7BC64B436027}"/>
              </a:ext>
            </a:extLst>
          </p:cNvPr>
          <p:cNvSpPr txBox="1"/>
          <p:nvPr/>
        </p:nvSpPr>
        <p:spPr>
          <a:xfrm>
            <a:off x="138223" y="170121"/>
            <a:ext cx="11738344" cy="66171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dirty="0"/>
              <a:t>	</a:t>
            </a:r>
            <a:r>
              <a:rPr lang="es-ES" sz="3200" b="1" u="sng" dirty="0"/>
              <a:t>MODELO OPERATIVO- PROCESOS  </a:t>
            </a:r>
          </a:p>
          <a:p>
            <a:endParaRPr lang="es-ES" dirty="0"/>
          </a:p>
          <a:p>
            <a:pPr algn="ctr"/>
            <a:r>
              <a:rPr lang="es-ES" sz="3200" b="1" u="sng" dirty="0"/>
              <a:t>PILOTO </a:t>
            </a:r>
          </a:p>
          <a:p>
            <a:endParaRPr lang="es-ES" dirty="0"/>
          </a:p>
          <a:p>
            <a:endParaRPr lang="es-ES" dirty="0"/>
          </a:p>
          <a:p>
            <a:r>
              <a:rPr lang="es-ES" dirty="0"/>
              <a:t>1º	OOS ( CONTROL MEJORA ROTURA TALLA EN PISO DE VENTA ). </a:t>
            </a:r>
          </a:p>
          <a:p>
            <a:r>
              <a:rPr lang="es-ES" dirty="0"/>
              <a:t>	- Documentación </a:t>
            </a:r>
          </a:p>
          <a:p>
            <a:r>
              <a:rPr lang="es-ES" dirty="0"/>
              <a:t>	- Guía rápida</a:t>
            </a:r>
          </a:p>
          <a:p>
            <a:r>
              <a:rPr lang="es-ES" dirty="0"/>
              <a:t>	- Protocolo </a:t>
            </a:r>
          </a:p>
          <a:p>
            <a:r>
              <a:rPr lang="es-ES" dirty="0"/>
              <a:t>	- Plan de Mejora </a:t>
            </a:r>
          </a:p>
          <a:p>
            <a:r>
              <a:rPr lang="es-ES" dirty="0"/>
              <a:t>	- Medición : Calidad de resurtido , mejora de la ruptura de talla.</a:t>
            </a:r>
          </a:p>
          <a:p>
            <a:r>
              <a:rPr lang="es-ES" dirty="0"/>
              <a:t> </a:t>
            </a:r>
          </a:p>
          <a:p>
            <a:endParaRPr lang="es-ES" dirty="0"/>
          </a:p>
          <a:p>
            <a:r>
              <a:rPr lang="es-ES" dirty="0"/>
              <a:t>2º	CHECK LIST EXPRESS DEPARTAMENTAL. </a:t>
            </a:r>
          </a:p>
          <a:p>
            <a:r>
              <a:rPr lang="es-ES" dirty="0"/>
              <a:t>	- Creación y adaptación al entorno Palacio. Plan de acción.</a:t>
            </a:r>
          </a:p>
          <a:p>
            <a:r>
              <a:rPr lang="es-ES" dirty="0"/>
              <a:t>	- 2 tipologías </a:t>
            </a:r>
          </a:p>
          <a:p>
            <a:r>
              <a:rPr lang="es-ES" dirty="0"/>
              <a:t>	- Subir al app de vendedor</a:t>
            </a:r>
          </a:p>
          <a:p>
            <a:r>
              <a:rPr lang="es-ES" dirty="0"/>
              <a:t>	- Plan de seguimiento  </a:t>
            </a:r>
          </a:p>
          <a:p>
            <a:r>
              <a:rPr lang="es-ES" dirty="0"/>
              <a:t>	- Medición : mejora del </a:t>
            </a:r>
            <a:r>
              <a:rPr lang="es-ES" dirty="0" err="1"/>
              <a:t>scoring</a:t>
            </a:r>
            <a:r>
              <a:rPr lang="es-ES" dirty="0"/>
              <a:t> , nivel &gt; 80%</a:t>
            </a:r>
          </a:p>
          <a:p>
            <a:r>
              <a:rPr lang="es-ES" dirty="0"/>
              <a:t> </a:t>
            </a:r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434927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9516AB10-EEED-455B-BBB4-7BC64B436027}"/>
              </a:ext>
            </a:extLst>
          </p:cNvPr>
          <p:cNvSpPr txBox="1"/>
          <p:nvPr/>
        </p:nvSpPr>
        <p:spPr>
          <a:xfrm>
            <a:off x="138223" y="170121"/>
            <a:ext cx="11738344" cy="63401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dirty="0"/>
              <a:t>	</a:t>
            </a:r>
            <a:r>
              <a:rPr lang="es-ES" sz="3200" b="1" u="sng" dirty="0"/>
              <a:t>MODELO OPERATIVO- PROCESOS  </a:t>
            </a:r>
          </a:p>
          <a:p>
            <a:endParaRPr lang="es-ES" dirty="0"/>
          </a:p>
          <a:p>
            <a:pPr algn="ctr"/>
            <a:r>
              <a:rPr lang="es-ES" sz="3200" b="1" u="sng" dirty="0"/>
              <a:t>PILOTO </a:t>
            </a:r>
          </a:p>
          <a:p>
            <a:endParaRPr lang="es-ES" dirty="0"/>
          </a:p>
          <a:p>
            <a:endParaRPr lang="es-ES" dirty="0"/>
          </a:p>
          <a:p>
            <a:r>
              <a:rPr lang="es-ES" dirty="0"/>
              <a:t>1º	BODEGA INTIMO (ACOMODO )</a:t>
            </a:r>
          </a:p>
          <a:p>
            <a:r>
              <a:rPr lang="es-ES" dirty="0"/>
              <a:t>	- Manual y Guía rápida </a:t>
            </a:r>
          </a:p>
          <a:p>
            <a:r>
              <a:rPr lang="es-ES" dirty="0"/>
              <a:t>	- Reglas de Compromiso</a:t>
            </a:r>
          </a:p>
          <a:p>
            <a:r>
              <a:rPr lang="es-ES" dirty="0"/>
              <a:t>	- Medición : calidad de resurtido en tienda y tiempos. </a:t>
            </a:r>
          </a:p>
          <a:p>
            <a:r>
              <a:rPr lang="es-ES" dirty="0"/>
              <a:t>  </a:t>
            </a:r>
          </a:p>
          <a:p>
            <a:r>
              <a:rPr lang="es-ES" dirty="0"/>
              <a:t>2º	DASHBOARD </a:t>
            </a:r>
          </a:p>
          <a:p>
            <a:r>
              <a:rPr lang="es-ES" dirty="0"/>
              <a:t>	- Creación y Uso</a:t>
            </a:r>
          </a:p>
          <a:p>
            <a:r>
              <a:rPr lang="es-ES" dirty="0"/>
              <a:t>	- Publicación</a:t>
            </a:r>
          </a:p>
          <a:p>
            <a:r>
              <a:rPr lang="es-ES" dirty="0"/>
              <a:t>	- Medición : recordatorio datos día anterior  y objetivos.( &gt;80% )  </a:t>
            </a:r>
          </a:p>
          <a:p>
            <a:endParaRPr lang="es-ES" dirty="0"/>
          </a:p>
          <a:p>
            <a:r>
              <a:rPr lang="es-ES" dirty="0"/>
              <a:t>3º	LISTADO REPOSICION DE VENTA ( BODEGAS NO CONTROLADAS ).</a:t>
            </a:r>
          </a:p>
          <a:p>
            <a:r>
              <a:rPr lang="es-ES" dirty="0"/>
              <a:t>	- formato definido </a:t>
            </a:r>
          </a:p>
          <a:p>
            <a:r>
              <a:rPr lang="es-ES" dirty="0"/>
              <a:t>	- Impresión</a:t>
            </a:r>
          </a:p>
          <a:p>
            <a:r>
              <a:rPr lang="es-ES" dirty="0"/>
              <a:t>	- Definir reglas </a:t>
            </a:r>
          </a:p>
          <a:p>
            <a:r>
              <a:rPr lang="es-ES" dirty="0"/>
              <a:t>	- Crear Guía rápida   </a:t>
            </a:r>
          </a:p>
          <a:p>
            <a:r>
              <a:rPr lang="es-ES" dirty="0"/>
              <a:t>	- Medición :Aumento de la venta . + 3%</a:t>
            </a:r>
          </a:p>
        </p:txBody>
      </p:sp>
    </p:spTree>
    <p:extLst>
      <p:ext uri="{BB962C8B-B14F-4D97-AF65-F5344CB8AC3E}">
        <p14:creationId xmlns:p14="http://schemas.microsoft.com/office/powerpoint/2010/main" val="65726105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9516AB10-EEED-455B-BBB4-7BC64B436027}"/>
              </a:ext>
            </a:extLst>
          </p:cNvPr>
          <p:cNvSpPr txBox="1"/>
          <p:nvPr/>
        </p:nvSpPr>
        <p:spPr>
          <a:xfrm>
            <a:off x="138223" y="170121"/>
            <a:ext cx="11738344" cy="63401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3200" b="1" u="sng" dirty="0"/>
              <a:t>MODELO OPERATIVO- PROCESOS  </a:t>
            </a:r>
          </a:p>
          <a:p>
            <a:endParaRPr lang="es-ES" dirty="0"/>
          </a:p>
          <a:p>
            <a:pPr algn="ctr"/>
            <a:r>
              <a:rPr lang="es-ES" sz="3200" b="1" u="sng" dirty="0"/>
              <a:t>PILOTOS  </a:t>
            </a:r>
          </a:p>
          <a:p>
            <a:endParaRPr lang="es-ES" dirty="0"/>
          </a:p>
          <a:p>
            <a:endParaRPr lang="es-ES" dirty="0"/>
          </a:p>
          <a:p>
            <a:r>
              <a:rPr lang="es-ES" dirty="0"/>
              <a:t>1º	PROTOCOLO CIERRE DE TIENDA DEPARTAMENTAL </a:t>
            </a:r>
          </a:p>
          <a:p>
            <a:r>
              <a:rPr lang="es-ES" dirty="0"/>
              <a:t>	- Cronograma ( Calendario de Acciones ) </a:t>
            </a:r>
          </a:p>
          <a:p>
            <a:r>
              <a:rPr lang="es-ES" dirty="0"/>
              <a:t>	- Macroprocesos identificado con  Acciones </a:t>
            </a:r>
          </a:p>
          <a:p>
            <a:r>
              <a:rPr lang="es-ES" dirty="0"/>
              <a:t>	- Medición :  ajuste de tiempo y recursos utilizados. </a:t>
            </a:r>
          </a:p>
          <a:p>
            <a:r>
              <a:rPr lang="es-ES" dirty="0"/>
              <a:t>  </a:t>
            </a:r>
          </a:p>
          <a:p>
            <a:r>
              <a:rPr lang="es-ES" dirty="0"/>
              <a:t>2º	PROTOCOLO CIERRE TEMPORAL POR REMODELACION  </a:t>
            </a:r>
          </a:p>
          <a:p>
            <a:r>
              <a:rPr lang="es-ES" dirty="0"/>
              <a:t>	- Cronograma ( Calendario de Acciones ) </a:t>
            </a:r>
          </a:p>
          <a:p>
            <a:r>
              <a:rPr lang="es-ES" dirty="0"/>
              <a:t>	- Macroprocesos identificado con  Acciones </a:t>
            </a:r>
          </a:p>
          <a:p>
            <a:r>
              <a:rPr lang="es-ES" dirty="0"/>
              <a:t>	- Medición : Protección de la venta y ajuste de recursos.</a:t>
            </a:r>
          </a:p>
          <a:p>
            <a:endParaRPr lang="es-ES" dirty="0"/>
          </a:p>
          <a:p>
            <a:r>
              <a:rPr lang="es-ES" dirty="0"/>
              <a:t>3º	VENTA ASISTIDA – CLICK SHOPPING EN TIENDA DE REMODELACION </a:t>
            </a:r>
          </a:p>
          <a:p>
            <a:r>
              <a:rPr lang="es-ES" dirty="0"/>
              <a:t>	- Formación- embajadores web </a:t>
            </a:r>
          </a:p>
          <a:p>
            <a:r>
              <a:rPr lang="es-ES" dirty="0"/>
              <a:t>	- Comisiones incentivo </a:t>
            </a:r>
          </a:p>
          <a:p>
            <a:r>
              <a:rPr lang="es-ES" dirty="0"/>
              <a:t>	- Plan B para caída de línea.( Cola Virtual, Control Stock )   </a:t>
            </a:r>
          </a:p>
          <a:p>
            <a:r>
              <a:rPr lang="es-ES" dirty="0"/>
              <a:t>	- Plan de Comunicación interna y externa.</a:t>
            </a:r>
          </a:p>
          <a:p>
            <a:r>
              <a:rPr lang="es-ES" dirty="0"/>
              <a:t>	- Captura de datos clientes para activar </a:t>
            </a:r>
            <a:r>
              <a:rPr lang="es-ES" dirty="0" err="1"/>
              <a:t>call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/>
              <a:t>action</a:t>
            </a:r>
            <a:r>
              <a:rPr lang="es-ES" dirty="0"/>
              <a:t> segmentado. </a:t>
            </a:r>
          </a:p>
        </p:txBody>
      </p:sp>
    </p:spTree>
    <p:extLst>
      <p:ext uri="{BB962C8B-B14F-4D97-AF65-F5344CB8AC3E}">
        <p14:creationId xmlns:p14="http://schemas.microsoft.com/office/powerpoint/2010/main" val="22276520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9516AB10-EEED-455B-BBB4-7BC64B436027}"/>
              </a:ext>
            </a:extLst>
          </p:cNvPr>
          <p:cNvSpPr txBox="1"/>
          <p:nvPr/>
        </p:nvSpPr>
        <p:spPr>
          <a:xfrm>
            <a:off x="133350" y="123825"/>
            <a:ext cx="11630025" cy="67095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es-ES" sz="3200" b="1" u="sng" dirty="0"/>
          </a:p>
          <a:p>
            <a:pPr algn="ctr"/>
            <a:r>
              <a:rPr lang="es-ES" sz="3200" b="1" u="sng" dirty="0"/>
              <a:t>LOGÍSTICA</a:t>
            </a:r>
          </a:p>
          <a:p>
            <a:endParaRPr lang="es-ES" dirty="0"/>
          </a:p>
          <a:p>
            <a:pPr algn="ctr"/>
            <a:endParaRPr lang="es-ES" dirty="0"/>
          </a:p>
          <a:p>
            <a:r>
              <a:rPr lang="es-ES" dirty="0"/>
              <a:t>1º	CAJAS COLOR – RANKING. </a:t>
            </a:r>
          </a:p>
          <a:p>
            <a:r>
              <a:rPr lang="es-ES" dirty="0"/>
              <a:t>	- Códigos de colores ( tipología de producto + concepto logístico )</a:t>
            </a:r>
          </a:p>
          <a:p>
            <a:r>
              <a:rPr lang="es-ES" dirty="0"/>
              <a:t>	- Cedis comienza a etiquetar con etiqueta de color.</a:t>
            </a:r>
          </a:p>
          <a:p>
            <a:r>
              <a:rPr lang="es-ES" dirty="0"/>
              <a:t>	- Medición : tiempos de mercancía en piso </a:t>
            </a:r>
          </a:p>
          <a:p>
            <a:r>
              <a:rPr lang="es-ES" dirty="0"/>
              <a:t> </a:t>
            </a:r>
          </a:p>
          <a:p>
            <a:r>
              <a:rPr lang="es-ES" dirty="0"/>
              <a:t>2º	PACKING LIST-ENVIO.</a:t>
            </a:r>
          </a:p>
          <a:p>
            <a:r>
              <a:rPr lang="es-ES" dirty="0"/>
              <a:t>	- Envío información semanal disponible viernes anterior </a:t>
            </a:r>
          </a:p>
          <a:p>
            <a:r>
              <a:rPr lang="es-ES" dirty="0"/>
              <a:t>	- Update logístico 24 horas antes.</a:t>
            </a:r>
          </a:p>
          <a:p>
            <a:r>
              <a:rPr lang="es-ES" dirty="0"/>
              <a:t>	- Medición: Adaptación plantilla de back a curva de servicio. </a:t>
            </a:r>
          </a:p>
          <a:p>
            <a:r>
              <a:rPr lang="es-ES" dirty="0"/>
              <a:t>	</a:t>
            </a:r>
          </a:p>
          <a:p>
            <a:pPr algn="ctr"/>
            <a:r>
              <a:rPr lang="es-ES" sz="3200" b="1" u="sng" dirty="0"/>
              <a:t>IT </a:t>
            </a:r>
            <a:endParaRPr lang="es-ES" dirty="0"/>
          </a:p>
          <a:p>
            <a:endParaRPr lang="es-ES" dirty="0"/>
          </a:p>
          <a:p>
            <a:r>
              <a:rPr lang="es-ES" dirty="0"/>
              <a:t>3º	PRINT  SAVE. PACKING LIST.</a:t>
            </a:r>
          </a:p>
          <a:p>
            <a:r>
              <a:rPr lang="es-ES" sz="3200" dirty="0"/>
              <a:t>	</a:t>
            </a:r>
            <a:r>
              <a:rPr lang="es-ES" dirty="0"/>
              <a:t>- Desarrollo tecnológico para empatar los traslados desde una tableta.</a:t>
            </a:r>
          </a:p>
          <a:p>
            <a:r>
              <a:rPr lang="es-ES" dirty="0"/>
              <a:t>	- Medición : Ahorros en consumibles y eficiencia en gestión. </a:t>
            </a:r>
          </a:p>
          <a:p>
            <a:pPr algn="ctr"/>
            <a:endParaRPr lang="es-ES" sz="3200" b="1" u="sng" dirty="0"/>
          </a:p>
        </p:txBody>
      </p:sp>
    </p:spTree>
    <p:extLst>
      <p:ext uri="{BB962C8B-B14F-4D97-AF65-F5344CB8AC3E}">
        <p14:creationId xmlns:p14="http://schemas.microsoft.com/office/powerpoint/2010/main" val="2927162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9516AB10-EEED-455B-BBB4-7BC64B436027}"/>
              </a:ext>
            </a:extLst>
          </p:cNvPr>
          <p:cNvSpPr txBox="1"/>
          <p:nvPr/>
        </p:nvSpPr>
        <p:spPr>
          <a:xfrm>
            <a:off x="138223" y="170121"/>
            <a:ext cx="11738344" cy="74481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dirty="0"/>
              <a:t>	</a:t>
            </a:r>
            <a:r>
              <a:rPr lang="es-ES" sz="3200" b="1" u="sng" dirty="0"/>
              <a:t>MODELO OPERATIVO- ENTREGABLE  </a:t>
            </a:r>
          </a:p>
          <a:p>
            <a:endParaRPr lang="es-ES" dirty="0"/>
          </a:p>
          <a:p>
            <a:pPr algn="ctr"/>
            <a:r>
              <a:rPr lang="es-ES" sz="3200" b="1" u="sng" dirty="0"/>
              <a:t>DPTO VENTAS</a:t>
            </a:r>
          </a:p>
          <a:p>
            <a:pPr algn="ctr"/>
            <a:endParaRPr lang="es-ES" dirty="0"/>
          </a:p>
          <a:p>
            <a:endParaRPr lang="es-ES" dirty="0"/>
          </a:p>
          <a:p>
            <a:r>
              <a:rPr lang="es-ES" dirty="0"/>
              <a:t>1º	BIBLIOTECA DE GUIAS RAPIDAS. </a:t>
            </a:r>
          </a:p>
          <a:p>
            <a:r>
              <a:rPr lang="es-ES" dirty="0"/>
              <a:t>	- De todos los Procesos en Pilotos ( Coaching ejecutivos, Acomodo en Bodegas, Briefing Comercial, Venta Cruzada,</a:t>
            </a:r>
          </a:p>
          <a:p>
            <a:r>
              <a:rPr lang="es-ES" dirty="0"/>
              <a:t>	 follow up , hands up, OOS, Check List Gerencia &amp; Ejecutivos , Dashboard y Listado de reposición automática ) </a:t>
            </a:r>
          </a:p>
          <a:p>
            <a:endParaRPr lang="es-ES" dirty="0"/>
          </a:p>
          <a:p>
            <a:r>
              <a:rPr lang="es-ES" dirty="0"/>
              <a:t>2º	RETAIL CALENDAR COMERCIAL.</a:t>
            </a:r>
          </a:p>
          <a:p>
            <a:r>
              <a:rPr lang="es-ES" dirty="0"/>
              <a:t>	- Generación y formación para su uso. ( x Tienda) .</a:t>
            </a:r>
          </a:p>
          <a:p>
            <a:endParaRPr lang="es-ES" dirty="0"/>
          </a:p>
          <a:p>
            <a:r>
              <a:rPr lang="es-ES" dirty="0"/>
              <a:t>3º	FIGURA  COMUNICADORA  COMERCIAL SEMANAL. </a:t>
            </a:r>
          </a:p>
          <a:p>
            <a:r>
              <a:rPr lang="es-ES" dirty="0"/>
              <a:t>	- Job Description </a:t>
            </a:r>
          </a:p>
          <a:p>
            <a:r>
              <a:rPr lang="es-ES" dirty="0"/>
              <a:t>	- Formatos </a:t>
            </a:r>
          </a:p>
          <a:p>
            <a:r>
              <a:rPr lang="es-ES" dirty="0"/>
              <a:t>	- Responsabilidades.</a:t>
            </a:r>
          </a:p>
          <a:p>
            <a:endParaRPr lang="es-ES" dirty="0"/>
          </a:p>
          <a:p>
            <a:r>
              <a:rPr lang="es-ES" dirty="0"/>
              <a:t>4º	GESTIÓN DE LA PRODUCTIVIDAD vs PLANTILLA OPTIMA FRONT. </a:t>
            </a:r>
          </a:p>
          <a:p>
            <a:r>
              <a:rPr lang="es-ES" dirty="0"/>
              <a:t>	- Coaching gestión ( Director de Tienda &amp; Gerentes de Tienda )</a:t>
            </a:r>
          </a:p>
          <a:p>
            <a:r>
              <a:rPr lang="es-ES" dirty="0"/>
              <a:t>	- Calculo del histórico y del objetivo ( Creación de Herramienta FTE’S Óptimos entregable ) </a:t>
            </a:r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746080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9516AB10-EEED-455B-BBB4-7BC64B436027}"/>
              </a:ext>
            </a:extLst>
          </p:cNvPr>
          <p:cNvSpPr txBox="1"/>
          <p:nvPr/>
        </p:nvSpPr>
        <p:spPr>
          <a:xfrm>
            <a:off x="133350" y="123825"/>
            <a:ext cx="11630025" cy="64017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3200" b="1" u="sng" dirty="0"/>
              <a:t>+ PROGRAMAS   </a:t>
            </a:r>
          </a:p>
          <a:p>
            <a:pPr algn="ctr"/>
            <a:endParaRPr lang="es-ES" dirty="0"/>
          </a:p>
          <a:p>
            <a:r>
              <a:rPr lang="es-ES" dirty="0"/>
              <a:t>1º	</a:t>
            </a:r>
            <a:r>
              <a:rPr lang="es-ES" b="1" dirty="0"/>
              <a:t>COACHING &amp; GESTIÓN DE LA PRODUCTIVIDAD vs PLANTILLA OPTIMA FRONT. </a:t>
            </a:r>
            <a:r>
              <a:rPr lang="es-ES" dirty="0"/>
              <a:t>( TIENDA X TIENDA ) </a:t>
            </a:r>
          </a:p>
          <a:p>
            <a:r>
              <a:rPr lang="es-ES" dirty="0"/>
              <a:t>	- Coaching gestión Productividad &amp; Plantilla optima  ( Director de Tienda &amp; Gerentes de Tienda )</a:t>
            </a:r>
          </a:p>
          <a:p>
            <a:r>
              <a:rPr lang="es-ES" dirty="0"/>
              <a:t>	- Calculo del histórico y del objetivo ( Creación de Herramienta FTE’S Óptimos entregable )</a:t>
            </a:r>
          </a:p>
          <a:p>
            <a:r>
              <a:rPr lang="es-ES" dirty="0"/>
              <a:t>	- Indexación Plantilla Optima - &gt; Promotoría  </a:t>
            </a:r>
          </a:p>
          <a:p>
            <a:r>
              <a:rPr lang="es-ES" dirty="0"/>
              <a:t> </a:t>
            </a:r>
          </a:p>
          <a:p>
            <a:r>
              <a:rPr lang="es-ES" dirty="0"/>
              <a:t>2º	</a:t>
            </a:r>
            <a:r>
              <a:rPr lang="es-ES" b="1" dirty="0"/>
              <a:t>PROGRAMA FORMADORES  / TUTORES  ( Entregable ) </a:t>
            </a:r>
          </a:p>
          <a:p>
            <a:r>
              <a:rPr lang="es-ES" dirty="0"/>
              <a:t>	- Selección , formación y Planificación. </a:t>
            </a:r>
          </a:p>
          <a:p>
            <a:r>
              <a:rPr lang="es-ES" dirty="0"/>
              <a:t>	- Creación del equipo, funciones, objetivos , retribución, Ejecución </a:t>
            </a:r>
          </a:p>
          <a:p>
            <a:r>
              <a:rPr lang="es-ES" dirty="0"/>
              <a:t> </a:t>
            </a:r>
          </a:p>
          <a:p>
            <a:r>
              <a:rPr lang="es-ES" dirty="0"/>
              <a:t>3º	</a:t>
            </a:r>
            <a:r>
              <a:rPr lang="es-ES" b="1" dirty="0"/>
              <a:t>PROGRAMA CORSETERIA – MEDICION EN TIENDA.</a:t>
            </a:r>
          </a:p>
          <a:p>
            <a:r>
              <a:rPr lang="es-ES" dirty="0"/>
              <a:t>	- Escuela de </a:t>
            </a:r>
            <a:r>
              <a:rPr lang="es-ES" dirty="0" err="1"/>
              <a:t>Corseteria</a:t>
            </a:r>
            <a:r>
              <a:rPr lang="es-ES" dirty="0"/>
              <a:t>, Materiales de </a:t>
            </a:r>
            <a:r>
              <a:rPr lang="es-ES" dirty="0" err="1"/>
              <a:t>Display</a:t>
            </a:r>
            <a:r>
              <a:rPr lang="es-ES" dirty="0"/>
              <a:t>.</a:t>
            </a:r>
          </a:p>
          <a:p>
            <a:r>
              <a:rPr lang="es-ES" dirty="0"/>
              <a:t>	- Proyecto medición en tienda.</a:t>
            </a:r>
          </a:p>
          <a:p>
            <a:endParaRPr lang="es-ES" dirty="0"/>
          </a:p>
          <a:p>
            <a:r>
              <a:rPr lang="es-ES" dirty="0"/>
              <a:t>4º	</a:t>
            </a:r>
            <a:r>
              <a:rPr lang="es-ES" b="1" dirty="0"/>
              <a:t>PROGRAMA  FLEXIBILIZACION DE PLANTILLAS.</a:t>
            </a:r>
          </a:p>
          <a:p>
            <a:r>
              <a:rPr lang="es-ES" dirty="0"/>
              <a:t>	- Incremento  </a:t>
            </a:r>
            <a:r>
              <a:rPr lang="es-ES" dirty="0" err="1"/>
              <a:t>Part</a:t>
            </a:r>
            <a:r>
              <a:rPr lang="es-ES" dirty="0"/>
              <a:t> time vs Full time.  </a:t>
            </a:r>
          </a:p>
          <a:p>
            <a:r>
              <a:rPr lang="es-ES" dirty="0"/>
              <a:t> 	- </a:t>
            </a:r>
            <a:r>
              <a:rPr lang="es-ES" dirty="0" err="1"/>
              <a:t>Reinforce</a:t>
            </a:r>
            <a:r>
              <a:rPr lang="es-ES" dirty="0"/>
              <a:t> / No especialización / Adaptación Curva Venta /</a:t>
            </a:r>
          </a:p>
          <a:p>
            <a:endParaRPr lang="es-ES" dirty="0"/>
          </a:p>
          <a:p>
            <a:r>
              <a:rPr lang="es-ES" dirty="0"/>
              <a:t>5º	</a:t>
            </a:r>
            <a:r>
              <a:rPr lang="es-ES" b="1" dirty="0"/>
              <a:t>PROGRAMA  GESTIÓN DE LA PROMOTORIA </a:t>
            </a:r>
          </a:p>
          <a:p>
            <a:r>
              <a:rPr lang="es-ES" dirty="0"/>
              <a:t>	- Coordinación e integración en equipo de ventas  </a:t>
            </a:r>
          </a:p>
          <a:p>
            <a:r>
              <a:rPr lang="es-ES" dirty="0"/>
              <a:t>	- Estándares de ejecución y atención al cliente´+ Acomodo en Bodega.  </a:t>
            </a:r>
          </a:p>
        </p:txBody>
      </p:sp>
    </p:spTree>
    <p:extLst>
      <p:ext uri="{BB962C8B-B14F-4D97-AF65-F5344CB8AC3E}">
        <p14:creationId xmlns:p14="http://schemas.microsoft.com/office/powerpoint/2010/main" val="13451731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8363</TotalTime>
  <Words>1119</Words>
  <Application>Microsoft Office PowerPoint</Application>
  <PresentationFormat>Panorámica</PresentationFormat>
  <Paragraphs>186</Paragraphs>
  <Slides>10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Georgia</vt:lpstr>
      <vt:lpstr>1_Tema de Office</vt:lpstr>
      <vt:lpstr>Proyectos Operaciones – Ventas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PLANTILLA OPTIMA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Nombre del Máster</dc:title>
  <dc:creator>Raquel Clavería López</dc:creator>
  <cp:lastModifiedBy>Joan de la Torre</cp:lastModifiedBy>
  <cp:revision>290</cp:revision>
  <dcterms:created xsi:type="dcterms:W3CDTF">2019-03-20T16:59:15Z</dcterms:created>
  <dcterms:modified xsi:type="dcterms:W3CDTF">2024-02-12T10:48:43Z</dcterms:modified>
</cp:coreProperties>
</file>