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7"/>
  </p:notesMasterIdLst>
  <p:sldIdLst>
    <p:sldId id="2145706908" r:id="rId4"/>
    <p:sldId id="2145706905" r:id="rId5"/>
    <p:sldId id="2145706907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2E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4" autoAdjust="0"/>
    <p:restoredTop sz="94648"/>
  </p:normalViewPr>
  <p:slideViewPr>
    <p:cSldViewPr snapToGrid="0">
      <p:cViewPr varScale="1">
        <p:scale>
          <a:sx n="74" d="100"/>
          <a:sy n="74" d="100"/>
        </p:scale>
        <p:origin x="4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s rendo sanchez" userId="1d3ea28edc38020e" providerId="LiveId" clId="{1EAED21A-825F-4A05-8151-898748427AFE}"/>
    <pc:docChg chg="custSel modSld">
      <pc:chgData name="andres rendo sanchez" userId="1d3ea28edc38020e" providerId="LiveId" clId="{1EAED21A-825F-4A05-8151-898748427AFE}" dt="2024-01-29T23:38:18.006" v="32" actId="478"/>
      <pc:docMkLst>
        <pc:docMk/>
      </pc:docMkLst>
      <pc:sldChg chg="delSp mod">
        <pc:chgData name="andres rendo sanchez" userId="1d3ea28edc38020e" providerId="LiveId" clId="{1EAED21A-825F-4A05-8151-898748427AFE}" dt="2024-01-29T23:38:14.251" v="31" actId="478"/>
        <pc:sldMkLst>
          <pc:docMk/>
          <pc:sldMk cId="4062648820" sldId="2145706905"/>
        </pc:sldMkLst>
        <pc:spChg chg="del">
          <ac:chgData name="andres rendo sanchez" userId="1d3ea28edc38020e" providerId="LiveId" clId="{1EAED21A-825F-4A05-8151-898748427AFE}" dt="2024-01-29T23:37:24.500" v="2" actId="21"/>
          <ac:spMkLst>
            <pc:docMk/>
            <pc:sldMk cId="4062648820" sldId="2145706905"/>
            <ac:spMk id="30" creationId="{757D0986-671A-8385-715B-8A4626F33CF2}"/>
          </ac:spMkLst>
        </pc:spChg>
        <pc:spChg chg="del">
          <ac:chgData name="andres rendo sanchez" userId="1d3ea28edc38020e" providerId="LiveId" clId="{1EAED21A-825F-4A05-8151-898748427AFE}" dt="2024-01-29T23:37:27.166" v="3" actId="21"/>
          <ac:spMkLst>
            <pc:docMk/>
            <pc:sldMk cId="4062648820" sldId="2145706905"/>
            <ac:spMk id="32" creationId="{28BC5FA3-12EC-024C-B12C-D6393090D023}"/>
          </ac:spMkLst>
        </pc:spChg>
        <pc:spChg chg="del">
          <ac:chgData name="andres rendo sanchez" userId="1d3ea28edc38020e" providerId="LiveId" clId="{1EAED21A-825F-4A05-8151-898748427AFE}" dt="2024-01-29T23:37:30.220" v="4" actId="21"/>
          <ac:spMkLst>
            <pc:docMk/>
            <pc:sldMk cId="4062648820" sldId="2145706905"/>
            <ac:spMk id="38" creationId="{88E182BB-BE55-3637-42E8-17F0D1E41100}"/>
          </ac:spMkLst>
        </pc:spChg>
        <pc:picChg chg="del">
          <ac:chgData name="andres rendo sanchez" userId="1d3ea28edc38020e" providerId="LiveId" clId="{1EAED21A-825F-4A05-8151-898748427AFE}" dt="2024-01-29T23:38:14.251" v="31" actId="478"/>
          <ac:picMkLst>
            <pc:docMk/>
            <pc:sldMk cId="4062648820" sldId="2145706905"/>
            <ac:picMk id="42" creationId="{253D1775-AF37-5D27-A5F9-4FD2093FCB87}"/>
          </ac:picMkLst>
        </pc:picChg>
      </pc:sldChg>
      <pc:sldChg chg="delSp modSp mod">
        <pc:chgData name="andres rendo sanchez" userId="1d3ea28edc38020e" providerId="LiveId" clId="{1EAED21A-825F-4A05-8151-898748427AFE}" dt="2024-01-29T23:38:18.006" v="32" actId="478"/>
        <pc:sldMkLst>
          <pc:docMk/>
          <pc:sldMk cId="1786470120" sldId="2145706907"/>
        </pc:sldMkLst>
        <pc:spChg chg="del">
          <ac:chgData name="andres rendo sanchez" userId="1d3ea28edc38020e" providerId="LiveId" clId="{1EAED21A-825F-4A05-8151-898748427AFE}" dt="2024-01-29T23:37:45.055" v="5" actId="21"/>
          <ac:spMkLst>
            <pc:docMk/>
            <pc:sldMk cId="1786470120" sldId="2145706907"/>
            <ac:spMk id="30" creationId="{757D0986-671A-8385-715B-8A4626F33CF2}"/>
          </ac:spMkLst>
        </pc:spChg>
        <pc:spChg chg="del">
          <ac:chgData name="andres rendo sanchez" userId="1d3ea28edc38020e" providerId="LiveId" clId="{1EAED21A-825F-4A05-8151-898748427AFE}" dt="2024-01-29T23:37:48.070" v="6" actId="21"/>
          <ac:spMkLst>
            <pc:docMk/>
            <pc:sldMk cId="1786470120" sldId="2145706907"/>
            <ac:spMk id="32" creationId="{28BC5FA3-12EC-024C-B12C-D6393090D023}"/>
          </ac:spMkLst>
        </pc:spChg>
        <pc:spChg chg="mod">
          <ac:chgData name="andres rendo sanchez" userId="1d3ea28edc38020e" providerId="LiveId" clId="{1EAED21A-825F-4A05-8151-898748427AFE}" dt="2024-01-29T23:37:58.720" v="30" actId="20577"/>
          <ac:spMkLst>
            <pc:docMk/>
            <pc:sldMk cId="1786470120" sldId="2145706907"/>
            <ac:spMk id="37" creationId="{09E6418A-444E-6583-780D-E3FAD8FA2531}"/>
          </ac:spMkLst>
        </pc:spChg>
        <pc:spChg chg="del">
          <ac:chgData name="andres rendo sanchez" userId="1d3ea28edc38020e" providerId="LiveId" clId="{1EAED21A-825F-4A05-8151-898748427AFE}" dt="2024-01-29T23:37:50.449" v="7" actId="21"/>
          <ac:spMkLst>
            <pc:docMk/>
            <pc:sldMk cId="1786470120" sldId="2145706907"/>
            <ac:spMk id="38" creationId="{88E182BB-BE55-3637-42E8-17F0D1E41100}"/>
          </ac:spMkLst>
        </pc:spChg>
        <pc:picChg chg="del">
          <ac:chgData name="andres rendo sanchez" userId="1d3ea28edc38020e" providerId="LiveId" clId="{1EAED21A-825F-4A05-8151-898748427AFE}" dt="2024-01-29T23:38:18.006" v="32" actId="478"/>
          <ac:picMkLst>
            <pc:docMk/>
            <pc:sldMk cId="1786470120" sldId="2145706907"/>
            <ac:picMk id="11" creationId="{AED906FC-AA1D-D877-ECAA-34A63A2FC636}"/>
          </ac:picMkLst>
        </pc:picChg>
      </pc:sldChg>
      <pc:sldChg chg="delSp modSp mod">
        <pc:chgData name="andres rendo sanchez" userId="1d3ea28edc38020e" providerId="LiveId" clId="{1EAED21A-825F-4A05-8151-898748427AFE}" dt="2024-01-29T23:37:14.247" v="1" actId="6549"/>
        <pc:sldMkLst>
          <pc:docMk/>
          <pc:sldMk cId="860855108" sldId="2145706908"/>
        </pc:sldMkLst>
        <pc:graphicFrameChg chg="modGraphic">
          <ac:chgData name="andres rendo sanchez" userId="1d3ea28edc38020e" providerId="LiveId" clId="{1EAED21A-825F-4A05-8151-898748427AFE}" dt="2024-01-29T23:37:14.247" v="1" actId="6549"/>
          <ac:graphicFrameMkLst>
            <pc:docMk/>
            <pc:sldMk cId="860855108" sldId="2145706908"/>
            <ac:graphicFrameMk id="8" creationId="{57F87354-3F2F-D53A-DCE1-7F57F0A01E7D}"/>
          </ac:graphicFrameMkLst>
        </pc:graphicFrameChg>
        <pc:picChg chg="del">
          <ac:chgData name="andres rendo sanchez" userId="1d3ea28edc38020e" providerId="LiveId" clId="{1EAED21A-825F-4A05-8151-898748427AFE}" dt="2024-01-29T23:36:36.962" v="0" actId="478"/>
          <ac:picMkLst>
            <pc:docMk/>
            <pc:sldMk cId="860855108" sldId="2145706908"/>
            <ac:picMk id="16" creationId="{A7A833DD-4598-CA78-9C5A-7696D39C06A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7B60C-7FCE-42F9-9B9F-D4E2842C484B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D3D5F-88E9-4C7F-801A-6767324DB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9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D3D5F-88E9-4C7F-801A-6767324DB67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107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preserve="1">
  <p:cSld name="2_Diapositiva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91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3C360E6-AD76-2F7E-59B1-9CF619E681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2043" cy="6858000"/>
          </a:xfrm>
          <a:prstGeom prst="rect">
            <a:avLst/>
          </a:prstGeom>
        </p:spPr>
      </p:pic>
      <p:pic>
        <p:nvPicPr>
          <p:cNvPr id="14" name="Picture 11" descr="Picture 11">
            <a:extLst>
              <a:ext uri="{FF2B5EF4-FFF2-40B4-BE49-F238E27FC236}">
                <a16:creationId xmlns:a16="http://schemas.microsoft.com/office/drawing/2014/main" id="{DF26930F-04E0-CE7F-CA5D-0EC7BD7148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99" y="6244177"/>
            <a:ext cx="363016" cy="363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4423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F4A827-F237-BD38-D5E3-D8DB998C09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Picture 11" descr="Picture 11">
            <a:extLst>
              <a:ext uri="{FF2B5EF4-FFF2-40B4-BE49-F238E27FC236}">
                <a16:creationId xmlns:a16="http://schemas.microsoft.com/office/drawing/2014/main" id="{CF2A7AEA-FF66-B295-2E8F-7FD7A01832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99" y="6244177"/>
            <a:ext cx="363016" cy="363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0849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window blind&#10;&#10;Description automatically generated">
            <a:extLst>
              <a:ext uri="{FF2B5EF4-FFF2-40B4-BE49-F238E27FC236}">
                <a16:creationId xmlns:a16="http://schemas.microsoft.com/office/drawing/2014/main" id="{AF581134-B078-1F84-33CF-FB92607CD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2633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B73390B-9F50-83C5-ECCC-1D935CDF9E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182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Picture 11" descr="Picture 11">
            <a:extLst>
              <a:ext uri="{FF2B5EF4-FFF2-40B4-BE49-F238E27FC236}">
                <a16:creationId xmlns:a16="http://schemas.microsoft.com/office/drawing/2014/main" id="{133C9DCC-989A-F85D-7E75-1BF8D2B037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99" y="6244177"/>
            <a:ext cx="363016" cy="363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7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window blind&#10;&#10;Description automatically generated">
            <a:extLst>
              <a:ext uri="{FF2B5EF4-FFF2-40B4-BE49-F238E27FC236}">
                <a16:creationId xmlns:a16="http://schemas.microsoft.com/office/drawing/2014/main" id="{AF581134-B078-1F84-33CF-FB92607CD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2633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B73390B-9F50-83C5-ECCC-1D935CDF9E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182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799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B1EAFDA7-C628-6408-F1CD-6C15549D1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00"/>
            <a:ext cx="12210429" cy="6858300"/>
          </a:xfrm>
          <a:prstGeom prst="rect">
            <a:avLst/>
          </a:prstGeom>
        </p:spPr>
      </p:pic>
      <p:pic>
        <p:nvPicPr>
          <p:cNvPr id="12" name="Picture 11" descr="Picture 11">
            <a:extLst>
              <a:ext uri="{FF2B5EF4-FFF2-40B4-BE49-F238E27FC236}">
                <a16:creationId xmlns:a16="http://schemas.microsoft.com/office/drawing/2014/main" id="{133C9DCC-989A-F85D-7E75-1BF8D2B037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99" y="6244177"/>
            <a:ext cx="363016" cy="363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4897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Picture 11">
            <a:extLst>
              <a:ext uri="{FF2B5EF4-FFF2-40B4-BE49-F238E27FC236}">
                <a16:creationId xmlns:a16="http://schemas.microsoft.com/office/drawing/2014/main" id="{CF2A7AEA-FF66-B295-2E8F-7FD7A01832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99" y="6244177"/>
            <a:ext cx="363016" cy="3630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3882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F8F98BC-252F-1DF3-B05A-D6408B63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059EC-15FF-AA83-419E-D72CF695F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92FC2F-8789-C039-842D-66ABE74F7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24DD6-7630-42E3-AD16-469DFC23E2A3}" type="datetimeFigureOut">
              <a:rPr lang="es-MX" smtClean="0"/>
              <a:t>29/01/2024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2F5F88-F948-743A-305E-1A11420A2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13A8BD-501B-C414-21CD-906408447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80BF2-6780-4EAF-AC95-35EF46E3C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132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666" r:id="rId3"/>
    <p:sldLayoutId id="2147483664" r:id="rId4"/>
    <p:sldLayoutId id="2147483668" r:id="rId5"/>
    <p:sldLayoutId id="2147483667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AA3861DD-18C2-748E-B9E4-44BE738982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2043" cy="801434"/>
          </a:xfrm>
          <a:prstGeom prst="rect">
            <a:avLst/>
          </a:prstGeom>
        </p:spPr>
      </p:pic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57F87354-3F2F-D53A-DCE1-7F57F0A01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662713"/>
              </p:ext>
            </p:extLst>
          </p:nvPr>
        </p:nvGraphicFramePr>
        <p:xfrm>
          <a:off x="882869" y="1571622"/>
          <a:ext cx="10499834" cy="4626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6975">
                  <a:extLst>
                    <a:ext uri="{9D8B030D-6E8A-4147-A177-3AD203B41FA5}">
                      <a16:colId xmlns:a16="http://schemas.microsoft.com/office/drawing/2014/main" val="1333221766"/>
                    </a:ext>
                  </a:extLst>
                </a:gridCol>
                <a:gridCol w="2913133">
                  <a:extLst>
                    <a:ext uri="{9D8B030D-6E8A-4147-A177-3AD203B41FA5}">
                      <a16:colId xmlns:a16="http://schemas.microsoft.com/office/drawing/2014/main" val="947077541"/>
                    </a:ext>
                  </a:extLst>
                </a:gridCol>
                <a:gridCol w="2233402">
                  <a:extLst>
                    <a:ext uri="{9D8B030D-6E8A-4147-A177-3AD203B41FA5}">
                      <a16:colId xmlns:a16="http://schemas.microsoft.com/office/drawing/2014/main" val="2918020388"/>
                    </a:ext>
                  </a:extLst>
                </a:gridCol>
                <a:gridCol w="1661645">
                  <a:extLst>
                    <a:ext uri="{9D8B030D-6E8A-4147-A177-3AD203B41FA5}">
                      <a16:colId xmlns:a16="http://schemas.microsoft.com/office/drawing/2014/main" val="2859995354"/>
                    </a:ext>
                  </a:extLst>
                </a:gridCol>
                <a:gridCol w="1774679">
                  <a:extLst>
                    <a:ext uri="{9D8B030D-6E8A-4147-A177-3AD203B41FA5}">
                      <a16:colId xmlns:a16="http://schemas.microsoft.com/office/drawing/2014/main" val="804365320"/>
                    </a:ext>
                  </a:extLst>
                </a:gridCol>
              </a:tblGrid>
              <a:tr h="3698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Cliente</a:t>
                      </a: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Protagonista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Interacción</a:t>
                      </a:r>
                      <a:r>
                        <a:rPr lang="en-US" sz="1200" b="1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 b="1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Saludo</a:t>
                      </a:r>
                      <a:r>
                        <a:rPr lang="en-US" sz="1200" b="1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1404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Manejo</a:t>
                      </a:r>
                      <a:r>
                        <a:rPr lang="en-US" sz="1200" b="1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200" b="1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Objeciones</a:t>
                      </a:r>
                      <a:endParaRPr lang="en-US" sz="1200" b="1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1404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Acción</a:t>
                      </a:r>
                      <a:endParaRPr lang="en-US" sz="1200" b="1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140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855678"/>
                  </a:ext>
                </a:extLst>
              </a:tr>
              <a:tr h="40840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Paseando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62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8600" indent="-228600" algn="ctr" rtl="0" fontAlgn="ctr">
                        <a:buAutoNum type="arabicPeriod"/>
                      </a:pP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973491"/>
                  </a:ext>
                </a:extLst>
              </a:tr>
              <a:tr h="198547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2Mencionar Promoción del día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381475"/>
                  </a:ext>
                </a:extLst>
              </a:tr>
              <a:tr h="691364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701811"/>
                  </a:ext>
                </a:extLst>
              </a:tr>
              <a:tr h="63514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Prenda en mano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62E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 rtl="0" fontAlgn="ctr">
                        <a:buAutoNum type="arabicPeriod"/>
                      </a:pP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750218"/>
                  </a:ext>
                </a:extLst>
              </a:tr>
              <a:tr h="130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177997"/>
                  </a:ext>
                </a:extLst>
              </a:tr>
              <a:tr h="255253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Reconocer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elección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cliente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n-U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resaltar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marca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U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promoción</a:t>
                      </a:r>
                      <a:endParaRPr lang="en-US" sz="9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en-US" sz="9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sz="9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900" b="1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aplicar</a:t>
                      </a:r>
                      <a:r>
                        <a:rPr lang="en-US" sz="9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9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Momento</a:t>
                      </a:r>
                      <a:r>
                        <a:rPr lang="en-US" sz="9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del NMS, </a:t>
                      </a:r>
                      <a:r>
                        <a:rPr lang="en-US" sz="900" b="1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empatizando</a:t>
                      </a:r>
                      <a:r>
                        <a:rPr lang="en-US" sz="9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n-US" sz="900" b="1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ajustando</a:t>
                      </a:r>
                      <a:r>
                        <a:rPr lang="en-US" sz="9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mi </a:t>
                      </a:r>
                      <a:r>
                        <a:rPr lang="en-US" sz="900" b="1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discurso</a:t>
                      </a:r>
                      <a:r>
                        <a:rPr lang="en-US" sz="9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la </a:t>
                      </a:r>
                      <a:r>
                        <a:rPr lang="en-US" sz="900" b="1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personalidad</a:t>
                      </a:r>
                      <a:r>
                        <a:rPr lang="en-US" sz="9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900" b="1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protagonista</a:t>
                      </a:r>
                      <a:r>
                        <a:rPr lang="en-US" sz="9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78427"/>
                  </a:ext>
                </a:extLst>
              </a:tr>
              <a:tr h="691364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59134"/>
                  </a:ext>
                </a:extLst>
              </a:tr>
              <a:tr h="55498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Tocando la mercancía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6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177394"/>
                  </a:ext>
                </a:extLst>
              </a:tr>
              <a:tr h="691364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242933"/>
                  </a:ext>
                </a:extLst>
              </a:tr>
            </a:tbl>
          </a:graphicData>
        </a:graphic>
      </p:graphicFrame>
      <p:pic>
        <p:nvPicPr>
          <p:cNvPr id="9" name="Graphic 6">
            <a:extLst>
              <a:ext uri="{FF2B5EF4-FFF2-40B4-BE49-F238E27FC236}">
                <a16:creationId xmlns:a16="http://schemas.microsoft.com/office/drawing/2014/main" id="{17EC5AFE-88F9-F126-5A67-A15708CB05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4960" y="923684"/>
            <a:ext cx="567558" cy="567558"/>
          </a:xfrm>
          <a:prstGeom prst="rect">
            <a:avLst/>
          </a:prstGeom>
        </p:spPr>
      </p:pic>
      <p:pic>
        <p:nvPicPr>
          <p:cNvPr id="10" name="Graphic 14">
            <a:extLst>
              <a:ext uri="{FF2B5EF4-FFF2-40B4-BE49-F238E27FC236}">
                <a16:creationId xmlns:a16="http://schemas.microsoft.com/office/drawing/2014/main" id="{0D6A2D5A-A3CC-7397-3DA8-5399A5B9E5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8048" y="959812"/>
            <a:ext cx="536027" cy="536027"/>
          </a:xfrm>
          <a:prstGeom prst="rect">
            <a:avLst/>
          </a:prstGeom>
        </p:spPr>
      </p:pic>
      <p:pic>
        <p:nvPicPr>
          <p:cNvPr id="11" name="Graphic 18">
            <a:extLst>
              <a:ext uri="{FF2B5EF4-FFF2-40B4-BE49-F238E27FC236}">
                <a16:creationId xmlns:a16="http://schemas.microsoft.com/office/drawing/2014/main" id="{E366FD3D-1ABB-4249-E3A9-88C4D43AF67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8011" y="999228"/>
            <a:ext cx="492014" cy="49201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0A114ED-03DE-FEE4-9046-CCC821172565}"/>
              </a:ext>
            </a:extLst>
          </p:cNvPr>
          <p:cNvSpPr/>
          <p:nvPr/>
        </p:nvSpPr>
        <p:spPr>
          <a:xfrm>
            <a:off x="359764" y="1571622"/>
            <a:ext cx="492014" cy="462687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BD329-1EAB-BBB8-6AC8-F6F828541FCE}"/>
              </a:ext>
            </a:extLst>
          </p:cNvPr>
          <p:cNvSpPr txBox="1"/>
          <p:nvPr/>
        </p:nvSpPr>
        <p:spPr>
          <a:xfrm rot="16200000">
            <a:off x="-1058400" y="3726109"/>
            <a:ext cx="332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Situaciones  en  la  venta  cruzada</a:t>
            </a:r>
          </a:p>
        </p:txBody>
      </p:sp>
      <p:sp>
        <p:nvSpPr>
          <p:cNvPr id="14" name="Google Shape;49;p3">
            <a:extLst>
              <a:ext uri="{FF2B5EF4-FFF2-40B4-BE49-F238E27FC236}">
                <a16:creationId xmlns:a16="http://schemas.microsoft.com/office/drawing/2014/main" id="{57982377-EF1C-BED7-D53C-DAD8D09D973F}"/>
              </a:ext>
            </a:extLst>
          </p:cNvPr>
          <p:cNvSpPr txBox="1"/>
          <p:nvPr/>
        </p:nvSpPr>
        <p:spPr>
          <a:xfrm>
            <a:off x="1618322" y="112764"/>
            <a:ext cx="874001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>
              <a:defRPr lang="es-MX"/>
            </a:defPPr>
            <a:lvl1pPr>
              <a:buClrTx/>
              <a:defRPr sz="3200">
                <a:solidFill>
                  <a:srgbClr val="FFC6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b="1" dirty="0"/>
              <a:t>Guía de apoyo para </a:t>
            </a:r>
            <a:r>
              <a:rPr lang="es-ES" b="1" i="1" dirty="0"/>
              <a:t>VENTA CRUZADA</a:t>
            </a:r>
            <a:endParaRPr lang="es-ES" b="1" i="1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085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B5B8AF5-C0CC-6DA3-6AA1-F8CE18534C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2043" cy="801434"/>
          </a:xfrm>
          <a:prstGeom prst="rect">
            <a:avLst/>
          </a:prstGeom>
        </p:spPr>
      </p:pic>
      <p:sp>
        <p:nvSpPr>
          <p:cNvPr id="2" name="Google Shape;49;p3">
            <a:extLst>
              <a:ext uri="{FF2B5EF4-FFF2-40B4-BE49-F238E27FC236}">
                <a16:creationId xmlns:a16="http://schemas.microsoft.com/office/drawing/2014/main" id="{158B7631-E16A-1160-829D-EA77F0AA7061}"/>
              </a:ext>
            </a:extLst>
          </p:cNvPr>
          <p:cNvSpPr txBox="1"/>
          <p:nvPr/>
        </p:nvSpPr>
        <p:spPr>
          <a:xfrm>
            <a:off x="277792" y="112764"/>
            <a:ext cx="102435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>
              <a:defRPr lang="es-MX"/>
            </a:defPPr>
            <a:lvl1pPr>
              <a:buClrTx/>
              <a:defRPr sz="3200">
                <a:solidFill>
                  <a:srgbClr val="FFC6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b="1" dirty="0" err="1"/>
              <a:t>Follow</a:t>
            </a:r>
            <a:r>
              <a:rPr lang="es-ES" b="1" dirty="0"/>
              <a:t> Up </a:t>
            </a:r>
            <a:r>
              <a:rPr lang="es-ES" sz="2400" i="1" dirty="0">
                <a:solidFill>
                  <a:schemeClr val="bg1"/>
                </a:solidFill>
              </a:rPr>
              <a:t>(a través del Nuevo Modelo de Servicio)</a:t>
            </a:r>
            <a:endParaRPr lang="es-ES" sz="2400" i="1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6CA94A1F-9071-24A9-827E-A503DF343EE8}"/>
              </a:ext>
            </a:extLst>
          </p:cNvPr>
          <p:cNvSpPr/>
          <p:nvPr/>
        </p:nvSpPr>
        <p:spPr>
          <a:xfrm>
            <a:off x="507842" y="1134320"/>
            <a:ext cx="2773179" cy="5266480"/>
          </a:xfrm>
          <a:prstGeom prst="roundRect">
            <a:avLst>
              <a:gd name="adj" fmla="val 5636"/>
            </a:avLst>
          </a:prstGeom>
          <a:solidFill>
            <a:srgbClr val="FFC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5B7F265C-C224-34FA-8840-01B601C1BB0C}"/>
              </a:ext>
            </a:extLst>
          </p:cNvPr>
          <p:cNvSpPr/>
          <p:nvPr/>
        </p:nvSpPr>
        <p:spPr>
          <a:xfrm>
            <a:off x="3715167" y="1134320"/>
            <a:ext cx="3386091" cy="5266480"/>
          </a:xfrm>
          <a:prstGeom prst="roundRect">
            <a:avLst>
              <a:gd name="adj" fmla="val 5636"/>
            </a:avLst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F7A7E9C8-ECC9-2D04-6C13-AD71CB20AB6F}"/>
              </a:ext>
            </a:extLst>
          </p:cNvPr>
          <p:cNvSpPr/>
          <p:nvPr/>
        </p:nvSpPr>
        <p:spPr>
          <a:xfrm>
            <a:off x="7482355" y="1134320"/>
            <a:ext cx="4375421" cy="5266480"/>
          </a:xfrm>
          <a:prstGeom prst="roundRect">
            <a:avLst>
              <a:gd name="adj" fmla="val 5636"/>
            </a:avLst>
          </a:prstGeom>
          <a:solidFill>
            <a:srgbClr val="FFC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B0AF1CA-6A3B-159D-620B-2D764675EE91}"/>
              </a:ext>
            </a:extLst>
          </p:cNvPr>
          <p:cNvSpPr/>
          <p:nvPr/>
        </p:nvSpPr>
        <p:spPr>
          <a:xfrm>
            <a:off x="357372" y="960498"/>
            <a:ext cx="578734" cy="578734"/>
          </a:xfrm>
          <a:prstGeom prst="ellipse">
            <a:avLst/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0761B91-C49B-5225-5825-5CB7FA92E80D}"/>
              </a:ext>
            </a:extLst>
          </p:cNvPr>
          <p:cNvSpPr/>
          <p:nvPr/>
        </p:nvSpPr>
        <p:spPr>
          <a:xfrm>
            <a:off x="3597548" y="960498"/>
            <a:ext cx="578734" cy="578734"/>
          </a:xfrm>
          <a:prstGeom prst="ellipse">
            <a:avLst/>
          </a:prstGeom>
          <a:solidFill>
            <a:srgbClr val="FFC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8CC2C2D4-7D41-6BA8-FB8E-E0E9744DF337}"/>
              </a:ext>
            </a:extLst>
          </p:cNvPr>
          <p:cNvSpPr/>
          <p:nvPr/>
        </p:nvSpPr>
        <p:spPr>
          <a:xfrm>
            <a:off x="7387885" y="960498"/>
            <a:ext cx="578734" cy="578734"/>
          </a:xfrm>
          <a:prstGeom prst="ellipse">
            <a:avLst/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Google Shape;49;p3">
            <a:extLst>
              <a:ext uri="{FF2B5EF4-FFF2-40B4-BE49-F238E27FC236}">
                <a16:creationId xmlns:a16="http://schemas.microsoft.com/office/drawing/2014/main" id="{1675B36D-74D3-F325-6076-0D84F352F54D}"/>
              </a:ext>
            </a:extLst>
          </p:cNvPr>
          <p:cNvSpPr txBox="1"/>
          <p:nvPr/>
        </p:nvSpPr>
        <p:spPr>
          <a:xfrm>
            <a:off x="334223" y="980647"/>
            <a:ext cx="57873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>
              <a:defRPr lang="es-MX"/>
            </a:defPPr>
            <a:lvl1pPr>
              <a:buClrTx/>
              <a:defRPr sz="3200">
                <a:solidFill>
                  <a:srgbClr val="FFC6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chemeClr val="bg1"/>
                </a:solidFill>
              </a:rPr>
              <a:t>1</a:t>
            </a:r>
            <a:endParaRPr lang="es-ES" sz="280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24" name="Google Shape;49;p3">
            <a:extLst>
              <a:ext uri="{FF2B5EF4-FFF2-40B4-BE49-F238E27FC236}">
                <a16:creationId xmlns:a16="http://schemas.microsoft.com/office/drawing/2014/main" id="{3421B298-FCB2-527B-6716-CCF2DD13438A}"/>
              </a:ext>
            </a:extLst>
          </p:cNvPr>
          <p:cNvSpPr txBox="1"/>
          <p:nvPr/>
        </p:nvSpPr>
        <p:spPr>
          <a:xfrm>
            <a:off x="3592697" y="984392"/>
            <a:ext cx="57873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>
              <a:defRPr lang="es-MX"/>
            </a:defPPr>
            <a:lvl1pPr>
              <a:buClrTx/>
              <a:defRPr sz="3200">
                <a:solidFill>
                  <a:srgbClr val="FFC6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chemeClr val="tx1"/>
                </a:solidFill>
                <a:sym typeface="Arial"/>
              </a:rPr>
              <a:t>2</a:t>
            </a:r>
          </a:p>
        </p:txBody>
      </p:sp>
      <p:sp>
        <p:nvSpPr>
          <p:cNvPr id="25" name="Google Shape;49;p3">
            <a:extLst>
              <a:ext uri="{FF2B5EF4-FFF2-40B4-BE49-F238E27FC236}">
                <a16:creationId xmlns:a16="http://schemas.microsoft.com/office/drawing/2014/main" id="{C4DBDF60-8043-2EE6-F7B5-B54ECD3B9D3F}"/>
              </a:ext>
            </a:extLst>
          </p:cNvPr>
          <p:cNvSpPr txBox="1"/>
          <p:nvPr/>
        </p:nvSpPr>
        <p:spPr>
          <a:xfrm>
            <a:off x="7383034" y="984392"/>
            <a:ext cx="57873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>
              <a:defRPr lang="es-MX"/>
            </a:defPPr>
            <a:lvl1pPr>
              <a:buClrTx/>
              <a:defRPr sz="3200">
                <a:solidFill>
                  <a:srgbClr val="FFC6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chemeClr val="bg1"/>
                </a:solidFill>
                <a:sym typeface="Arial"/>
              </a:rPr>
              <a:t>3</a:t>
            </a:r>
          </a:p>
        </p:txBody>
      </p:sp>
      <p:sp>
        <p:nvSpPr>
          <p:cNvPr id="29" name="Google Shape;49;p3">
            <a:extLst>
              <a:ext uri="{FF2B5EF4-FFF2-40B4-BE49-F238E27FC236}">
                <a16:creationId xmlns:a16="http://schemas.microsoft.com/office/drawing/2014/main" id="{6964CE7F-27AB-A16D-44C1-05A182A32220}"/>
              </a:ext>
            </a:extLst>
          </p:cNvPr>
          <p:cNvSpPr txBox="1"/>
          <p:nvPr/>
        </p:nvSpPr>
        <p:spPr>
          <a:xfrm>
            <a:off x="804881" y="1242237"/>
            <a:ext cx="242516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>
              <a:defRPr lang="es-MX"/>
            </a:defPPr>
            <a:lvl1pPr>
              <a:buClrTx/>
              <a:defRPr sz="3200">
                <a:solidFill>
                  <a:srgbClr val="FFC6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1600" b="1" dirty="0">
                <a:solidFill>
                  <a:schemeClr val="tx1"/>
                </a:solidFill>
                <a:sym typeface="Arial"/>
              </a:rPr>
              <a:t>Bienvenida y saludo</a:t>
            </a:r>
          </a:p>
        </p:txBody>
      </p:sp>
      <p:sp>
        <p:nvSpPr>
          <p:cNvPr id="31" name="Google Shape;49;p3">
            <a:extLst>
              <a:ext uri="{FF2B5EF4-FFF2-40B4-BE49-F238E27FC236}">
                <a16:creationId xmlns:a16="http://schemas.microsoft.com/office/drawing/2014/main" id="{CBBC3F19-C697-2568-AF7D-9FF34B945151}"/>
              </a:ext>
            </a:extLst>
          </p:cNvPr>
          <p:cNvSpPr txBox="1"/>
          <p:nvPr/>
        </p:nvSpPr>
        <p:spPr>
          <a:xfrm>
            <a:off x="4032972" y="1242237"/>
            <a:ext cx="293864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>
              <a:defRPr lang="es-MX"/>
            </a:defPPr>
            <a:lvl1pPr>
              <a:buClrTx/>
              <a:defRPr sz="3200">
                <a:solidFill>
                  <a:srgbClr val="FFC6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1600" b="1" dirty="0">
                <a:solidFill>
                  <a:schemeClr val="bg1"/>
                </a:solidFill>
                <a:sym typeface="Arial"/>
              </a:rPr>
              <a:t>Profesionalismo </a:t>
            </a:r>
          </a:p>
        </p:txBody>
      </p:sp>
      <p:sp>
        <p:nvSpPr>
          <p:cNvPr id="37" name="Google Shape;49;p3">
            <a:extLst>
              <a:ext uri="{FF2B5EF4-FFF2-40B4-BE49-F238E27FC236}">
                <a16:creationId xmlns:a16="http://schemas.microsoft.com/office/drawing/2014/main" id="{09E6418A-444E-6583-780D-E3FAD8FA2531}"/>
              </a:ext>
            </a:extLst>
          </p:cNvPr>
          <p:cNvSpPr txBox="1"/>
          <p:nvPr/>
        </p:nvSpPr>
        <p:spPr>
          <a:xfrm>
            <a:off x="7747568" y="1245465"/>
            <a:ext cx="403867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>
              <a:defRPr lang="es-MX"/>
            </a:defPPr>
            <a:lvl1pPr>
              <a:buClrTx/>
              <a:defRPr sz="3200">
                <a:solidFill>
                  <a:srgbClr val="FFC6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1600" b="1" dirty="0">
                <a:solidFill>
                  <a:schemeClr val="tx1"/>
                </a:solidFill>
                <a:sym typeface="Arial"/>
              </a:rPr>
              <a:t>El “ritual” del probador</a:t>
            </a:r>
          </a:p>
        </p:txBody>
      </p:sp>
      <p:pic>
        <p:nvPicPr>
          <p:cNvPr id="1028" name="Picture 4" descr="Escucha - Iconos gratis de comunicaciones">
            <a:extLst>
              <a:ext uri="{FF2B5EF4-FFF2-40B4-BE49-F238E27FC236}">
                <a16:creationId xmlns:a16="http://schemas.microsoft.com/office/drawing/2014/main" id="{EB87F3B5-50C7-FE39-0530-4637636A4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952">
            <a:off x="5056540" y="1613138"/>
            <a:ext cx="863238" cy="8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pa - Iconos gratis de moda">
            <a:extLst>
              <a:ext uri="{FF2B5EF4-FFF2-40B4-BE49-F238E27FC236}">
                <a16:creationId xmlns:a16="http://schemas.microsoft.com/office/drawing/2014/main" id="{01985710-AE68-5825-1E82-0AB5324E6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085" y="1580751"/>
            <a:ext cx="978438" cy="96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mile Svg Png Icon Free Download (#423422) - OnlineWebFonts.COM">
            <a:extLst>
              <a:ext uri="{FF2B5EF4-FFF2-40B4-BE49-F238E27FC236}">
                <a16:creationId xmlns:a16="http://schemas.microsoft.com/office/drawing/2014/main" id="{F7AFB4F7-06F5-43B2-C717-8D4BB19AB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9080" y="1669327"/>
            <a:ext cx="745265" cy="74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4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B5B8AF5-C0CC-6DA3-6AA1-F8CE18534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2043" cy="801434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6CA94A1F-9071-24A9-827E-A503DF343EE8}"/>
              </a:ext>
            </a:extLst>
          </p:cNvPr>
          <p:cNvSpPr/>
          <p:nvPr/>
        </p:nvSpPr>
        <p:spPr>
          <a:xfrm>
            <a:off x="393542" y="1134320"/>
            <a:ext cx="2974691" cy="5266480"/>
          </a:xfrm>
          <a:prstGeom prst="roundRect">
            <a:avLst>
              <a:gd name="adj" fmla="val 5636"/>
            </a:avLst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5B7F265C-C224-34FA-8840-01B601C1BB0C}"/>
              </a:ext>
            </a:extLst>
          </p:cNvPr>
          <p:cNvSpPr/>
          <p:nvPr/>
        </p:nvSpPr>
        <p:spPr>
          <a:xfrm>
            <a:off x="3804205" y="1134320"/>
            <a:ext cx="3870354" cy="5266480"/>
          </a:xfrm>
          <a:prstGeom prst="roundRect">
            <a:avLst>
              <a:gd name="adj" fmla="val 5636"/>
            </a:avLst>
          </a:prstGeom>
          <a:solidFill>
            <a:srgbClr val="FFC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F7A7E9C8-ECC9-2D04-6C13-AD71CB20AB6F}"/>
              </a:ext>
            </a:extLst>
          </p:cNvPr>
          <p:cNvSpPr/>
          <p:nvPr/>
        </p:nvSpPr>
        <p:spPr>
          <a:xfrm>
            <a:off x="8117703" y="1134320"/>
            <a:ext cx="3605569" cy="5266480"/>
          </a:xfrm>
          <a:prstGeom prst="roundRect">
            <a:avLst>
              <a:gd name="adj" fmla="val 5636"/>
            </a:avLst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B0AF1CA-6A3B-159D-620B-2D764675EE91}"/>
              </a:ext>
            </a:extLst>
          </p:cNvPr>
          <p:cNvSpPr/>
          <p:nvPr/>
        </p:nvSpPr>
        <p:spPr>
          <a:xfrm>
            <a:off x="243072" y="960498"/>
            <a:ext cx="578734" cy="578734"/>
          </a:xfrm>
          <a:prstGeom prst="ellipse">
            <a:avLst/>
          </a:prstGeom>
          <a:solidFill>
            <a:srgbClr val="FFC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0761B91-C49B-5225-5825-5CB7FA92E80D}"/>
              </a:ext>
            </a:extLst>
          </p:cNvPr>
          <p:cNvSpPr/>
          <p:nvPr/>
        </p:nvSpPr>
        <p:spPr>
          <a:xfrm>
            <a:off x="3686586" y="960498"/>
            <a:ext cx="578734" cy="578734"/>
          </a:xfrm>
          <a:prstGeom prst="ellipse">
            <a:avLst/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8CC2C2D4-7D41-6BA8-FB8E-E0E9744DF337}"/>
              </a:ext>
            </a:extLst>
          </p:cNvPr>
          <p:cNvSpPr/>
          <p:nvPr/>
        </p:nvSpPr>
        <p:spPr>
          <a:xfrm>
            <a:off x="8023232" y="960498"/>
            <a:ext cx="578734" cy="578734"/>
          </a:xfrm>
          <a:prstGeom prst="ellipse">
            <a:avLst/>
          </a:prstGeom>
          <a:solidFill>
            <a:srgbClr val="FFC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Google Shape;49;p3">
            <a:extLst>
              <a:ext uri="{FF2B5EF4-FFF2-40B4-BE49-F238E27FC236}">
                <a16:creationId xmlns:a16="http://schemas.microsoft.com/office/drawing/2014/main" id="{C4DBDF60-8043-2EE6-F7B5-B54ECD3B9D3F}"/>
              </a:ext>
            </a:extLst>
          </p:cNvPr>
          <p:cNvSpPr txBox="1"/>
          <p:nvPr/>
        </p:nvSpPr>
        <p:spPr>
          <a:xfrm>
            <a:off x="8023232" y="984392"/>
            <a:ext cx="57873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>
              <a:defRPr lang="es-MX"/>
            </a:defPPr>
            <a:lvl1pPr>
              <a:buClrTx/>
              <a:defRPr sz="3200">
                <a:solidFill>
                  <a:srgbClr val="FFC6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chemeClr val="tx1"/>
                </a:solidFill>
                <a:sym typeface="Arial"/>
              </a:rPr>
              <a:t>6</a:t>
            </a:r>
          </a:p>
        </p:txBody>
      </p:sp>
      <p:sp>
        <p:nvSpPr>
          <p:cNvPr id="29" name="Google Shape;49;p3">
            <a:extLst>
              <a:ext uri="{FF2B5EF4-FFF2-40B4-BE49-F238E27FC236}">
                <a16:creationId xmlns:a16="http://schemas.microsoft.com/office/drawing/2014/main" id="{6964CE7F-27AB-A16D-44C1-05A182A32220}"/>
              </a:ext>
            </a:extLst>
          </p:cNvPr>
          <p:cNvSpPr txBox="1"/>
          <p:nvPr/>
        </p:nvSpPr>
        <p:spPr>
          <a:xfrm>
            <a:off x="636272" y="1242237"/>
            <a:ext cx="252768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>
              <a:defRPr lang="es-MX"/>
            </a:defPPr>
            <a:lvl1pPr>
              <a:buClrTx/>
              <a:defRPr sz="3200">
                <a:solidFill>
                  <a:srgbClr val="FFC6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1600" b="1" dirty="0">
                <a:solidFill>
                  <a:schemeClr val="bg1"/>
                </a:solidFill>
                <a:sym typeface="Arial"/>
              </a:rPr>
              <a:t>Venta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  <a:sym typeface="Arial"/>
              </a:rPr>
              <a:t>complementaria</a:t>
            </a:r>
          </a:p>
        </p:txBody>
      </p:sp>
      <p:sp>
        <p:nvSpPr>
          <p:cNvPr id="31" name="Google Shape;49;p3">
            <a:extLst>
              <a:ext uri="{FF2B5EF4-FFF2-40B4-BE49-F238E27FC236}">
                <a16:creationId xmlns:a16="http://schemas.microsoft.com/office/drawing/2014/main" id="{CBBC3F19-C697-2568-AF7D-9FF34B945151}"/>
              </a:ext>
            </a:extLst>
          </p:cNvPr>
          <p:cNvSpPr txBox="1"/>
          <p:nvPr/>
        </p:nvSpPr>
        <p:spPr>
          <a:xfrm>
            <a:off x="4122009" y="1242237"/>
            <a:ext cx="321633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>
              <a:defRPr lang="es-MX"/>
            </a:defPPr>
            <a:lvl1pPr>
              <a:buClrTx/>
              <a:defRPr sz="3200">
                <a:solidFill>
                  <a:srgbClr val="FFC6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1600" b="1" dirty="0">
                <a:solidFill>
                  <a:schemeClr val="tx1"/>
                </a:solidFill>
                <a:sym typeface="Arial"/>
              </a:rPr>
              <a:t>Caja</a:t>
            </a:r>
          </a:p>
        </p:txBody>
      </p:sp>
      <p:sp>
        <p:nvSpPr>
          <p:cNvPr id="37" name="Google Shape;49;p3">
            <a:extLst>
              <a:ext uri="{FF2B5EF4-FFF2-40B4-BE49-F238E27FC236}">
                <a16:creationId xmlns:a16="http://schemas.microsoft.com/office/drawing/2014/main" id="{09E6418A-444E-6583-780D-E3FAD8FA2531}"/>
              </a:ext>
            </a:extLst>
          </p:cNvPr>
          <p:cNvSpPr txBox="1"/>
          <p:nvPr/>
        </p:nvSpPr>
        <p:spPr>
          <a:xfrm>
            <a:off x="8601966" y="1245465"/>
            <a:ext cx="2660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>
              <a:defRPr lang="es-MX"/>
            </a:defPPr>
            <a:lvl1pPr>
              <a:buClrTx/>
              <a:defRPr sz="3200">
                <a:solidFill>
                  <a:srgbClr val="FFC6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1600" b="1" dirty="0" err="1">
                <a:solidFill>
                  <a:schemeClr val="bg1"/>
                </a:solidFill>
                <a:sym typeface="Arial"/>
              </a:rPr>
              <a:t>Feedback</a:t>
            </a:r>
            <a:endParaRPr lang="es-ES" sz="1600" b="1" dirty="0">
              <a:solidFill>
                <a:schemeClr val="bg1"/>
              </a:solidFill>
              <a:sym typeface="Arial"/>
            </a:endParaRPr>
          </a:p>
          <a:p>
            <a:pPr algn="ctr"/>
            <a:endParaRPr lang="es-ES" sz="1600" b="1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8326BF55-7A61-33D9-7463-EC60C0196324}"/>
              </a:ext>
            </a:extLst>
          </p:cNvPr>
          <p:cNvSpPr txBox="1"/>
          <p:nvPr/>
        </p:nvSpPr>
        <p:spPr>
          <a:xfrm>
            <a:off x="3681735" y="984392"/>
            <a:ext cx="57873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>
              <a:defRPr lang="es-MX"/>
            </a:defPPr>
            <a:lvl1pPr>
              <a:buClrTx/>
              <a:defRPr sz="3200">
                <a:solidFill>
                  <a:srgbClr val="FFC6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chemeClr val="bg1"/>
                </a:solidFill>
                <a:sym typeface="Arial"/>
              </a:rPr>
              <a:t>5</a:t>
            </a:r>
          </a:p>
        </p:txBody>
      </p:sp>
      <p:sp>
        <p:nvSpPr>
          <p:cNvPr id="7" name="Google Shape;49;p3">
            <a:extLst>
              <a:ext uri="{FF2B5EF4-FFF2-40B4-BE49-F238E27FC236}">
                <a16:creationId xmlns:a16="http://schemas.microsoft.com/office/drawing/2014/main" id="{D92D92B9-B34E-164C-A708-58BD7BC17796}"/>
              </a:ext>
            </a:extLst>
          </p:cNvPr>
          <p:cNvSpPr txBox="1"/>
          <p:nvPr/>
        </p:nvSpPr>
        <p:spPr>
          <a:xfrm>
            <a:off x="219923" y="980647"/>
            <a:ext cx="57873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>
              <a:defRPr lang="es-MX"/>
            </a:defPPr>
            <a:lvl1pPr>
              <a:buClrTx/>
              <a:defRPr sz="3200">
                <a:solidFill>
                  <a:srgbClr val="FFC6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>
                <a:solidFill>
                  <a:schemeClr val="tx1"/>
                </a:solidFill>
                <a:sym typeface="Arial"/>
              </a:rPr>
              <a:t>4</a:t>
            </a:r>
          </a:p>
        </p:txBody>
      </p:sp>
      <p:sp>
        <p:nvSpPr>
          <p:cNvPr id="10" name="Google Shape;49;p3">
            <a:extLst>
              <a:ext uri="{FF2B5EF4-FFF2-40B4-BE49-F238E27FC236}">
                <a16:creationId xmlns:a16="http://schemas.microsoft.com/office/drawing/2014/main" id="{9A32FB30-04AB-D581-8139-C15B55C9C7F8}"/>
              </a:ext>
            </a:extLst>
          </p:cNvPr>
          <p:cNvSpPr txBox="1"/>
          <p:nvPr/>
        </p:nvSpPr>
        <p:spPr>
          <a:xfrm>
            <a:off x="277792" y="112764"/>
            <a:ext cx="102435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>
              <a:defRPr lang="es-MX"/>
            </a:defPPr>
            <a:lvl1pPr>
              <a:buClrTx/>
              <a:defRPr sz="3200">
                <a:solidFill>
                  <a:srgbClr val="FFC6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b="1" dirty="0" err="1"/>
              <a:t>Follow</a:t>
            </a:r>
            <a:r>
              <a:rPr lang="es-ES" b="1" dirty="0"/>
              <a:t> Up </a:t>
            </a:r>
            <a:r>
              <a:rPr lang="es-ES" sz="2400" i="1" dirty="0">
                <a:solidFill>
                  <a:schemeClr val="bg1"/>
                </a:solidFill>
              </a:rPr>
              <a:t>(a través del Nuevo Modelo de Servicio)</a:t>
            </a:r>
            <a:endParaRPr lang="es-ES" sz="2400" i="1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2050" name="Picture 2" descr="Cross Sell Icon #210946 - Free Icons Library">
            <a:extLst>
              <a:ext uri="{FF2B5EF4-FFF2-40B4-BE49-F238E27FC236}">
                <a16:creationId xmlns:a16="http://schemas.microsoft.com/office/drawing/2014/main" id="{94C6F4B3-516C-B525-BE73-F1A71F13B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16" y="1961850"/>
            <a:ext cx="872120" cy="87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icono de dinero png en fondo transparente 14455897 PNG with  Transparent Background">
            <a:extLst>
              <a:ext uri="{FF2B5EF4-FFF2-40B4-BE49-F238E27FC236}">
                <a16:creationId xmlns:a16="http://schemas.microsoft.com/office/drawing/2014/main" id="{BE01D0C0-E9B1-64FF-A774-AC44A747D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38" y="1737828"/>
            <a:ext cx="1264440" cy="106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troalimentación - Iconos gratis de redes sociales">
            <a:extLst>
              <a:ext uri="{FF2B5EF4-FFF2-40B4-BE49-F238E27FC236}">
                <a16:creationId xmlns:a16="http://schemas.microsoft.com/office/drawing/2014/main" id="{FDFDB147-5A39-527D-43DA-05260C577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659" y="2163085"/>
            <a:ext cx="1138932" cy="11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70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94B26055ADB4E8087E179A0ECD8F5" ma:contentTypeVersion="14" ma:contentTypeDescription="Create a new document." ma:contentTypeScope="" ma:versionID="ecbbeac3c68412bce531d4213c568ab0">
  <xsd:schema xmlns:xsd="http://www.w3.org/2001/XMLSchema" xmlns:xs="http://www.w3.org/2001/XMLSchema" xmlns:p="http://schemas.microsoft.com/office/2006/metadata/properties" xmlns:ns2="025a62b6-ef08-4bc1-92b9-f5e67be7ba91" xmlns:ns3="85dfbfcd-d6b5-4869-8220-1755e8fa1243" targetNamespace="http://schemas.microsoft.com/office/2006/metadata/properties" ma:root="true" ma:fieldsID="7a78038cca1fd7bd729c9584d2d02bec" ns2:_="" ns3:_="">
    <xsd:import namespace="025a62b6-ef08-4bc1-92b9-f5e67be7ba91"/>
    <xsd:import namespace="85dfbfcd-d6b5-4869-8220-1755e8fa12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a62b6-ef08-4bc1-92b9-f5e67be7ba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85e823d-31db-440c-980d-283f89df7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fbfcd-d6b5-4869-8220-1755e8fa12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8906085-7a58-43ce-a5f1-768bd0f6300f}" ma:internalName="TaxCatchAll" ma:showField="CatchAllData" ma:web="85dfbfcd-d6b5-4869-8220-1755e8fa12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E5BBCE-8326-4248-9A06-ED4A48CEE7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DDC24C-931E-4966-AFF1-4A683840B4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5a62b6-ef08-4bc1-92b9-f5e67be7ba91"/>
    <ds:schemaRef ds:uri="85dfbfcd-d6b5-4869-8220-1755e8fa12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4445</TotalTime>
  <Words>72</Words>
  <Application>Microsoft Office PowerPoint</Application>
  <PresentationFormat>Panorámica</PresentationFormat>
  <Paragraphs>25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Jazmin Flores Aguayo</dc:creator>
  <cp:lastModifiedBy>andres rendo sanchez</cp:lastModifiedBy>
  <cp:revision>59</cp:revision>
  <dcterms:created xsi:type="dcterms:W3CDTF">2022-09-02T23:32:50Z</dcterms:created>
  <dcterms:modified xsi:type="dcterms:W3CDTF">2024-01-29T23:38:21Z</dcterms:modified>
</cp:coreProperties>
</file>