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395" r:id="rId6"/>
    <p:sldId id="397" r:id="rId7"/>
    <p:sldId id="408" r:id="rId8"/>
    <p:sldId id="414" r:id="rId9"/>
    <p:sldId id="403" r:id="rId10"/>
  </p:sldIdLst>
  <p:sldSz cx="12192000" cy="6858000"/>
  <p:notesSz cx="6805613" cy="9944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8" userDrawn="1">
          <p15:clr>
            <a:srgbClr val="A4A3A4"/>
          </p15:clr>
        </p15:guide>
        <p15:guide id="2" pos="2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  <a:srgbClr val="022169"/>
    <a:srgbClr val="A2A4A4"/>
    <a:srgbClr val="6E94C9"/>
    <a:srgbClr val="A986BA"/>
    <a:srgbClr val="7ABF80"/>
    <a:srgbClr val="0BABAA"/>
    <a:srgbClr val="6EBEEA"/>
    <a:srgbClr val="283473"/>
    <a:srgbClr val="8ED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86395" autoAdjust="0"/>
  </p:normalViewPr>
  <p:slideViewPr>
    <p:cSldViewPr snapToGrid="0">
      <p:cViewPr>
        <p:scale>
          <a:sx n="57" d="100"/>
          <a:sy n="57" d="100"/>
        </p:scale>
        <p:origin x="1112" y="276"/>
      </p:cViewPr>
      <p:guideLst>
        <p:guide orient="horz" pos="4088"/>
        <p:guide pos="2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2502" y="108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rendo sanchez" userId="1d3ea28edc38020e" providerId="LiveId" clId="{4A698F77-AB6C-41F5-A653-29D40FC919C7}"/>
    <pc:docChg chg="undo custSel addSld delSld modSld">
      <pc:chgData name="andres rendo sanchez" userId="1d3ea28edc38020e" providerId="LiveId" clId="{4A698F77-AB6C-41F5-A653-29D40FC919C7}" dt="2024-01-30T00:40:53.129" v="69" actId="20577"/>
      <pc:docMkLst>
        <pc:docMk/>
      </pc:docMkLst>
      <pc:sldChg chg="delSp modSp mod">
        <pc:chgData name="andres rendo sanchez" userId="1d3ea28edc38020e" providerId="LiveId" clId="{4A698F77-AB6C-41F5-A653-29D40FC919C7}" dt="2024-01-30T00:40:53.129" v="69" actId="20577"/>
        <pc:sldMkLst>
          <pc:docMk/>
          <pc:sldMk cId="2172555939" sldId="256"/>
        </pc:sldMkLst>
        <pc:spChg chg="mod">
          <ac:chgData name="andres rendo sanchez" userId="1d3ea28edc38020e" providerId="LiveId" clId="{4A698F77-AB6C-41F5-A653-29D40FC919C7}" dt="2024-01-30T00:40:53.129" v="69" actId="20577"/>
          <ac:spMkLst>
            <pc:docMk/>
            <pc:sldMk cId="2172555939" sldId="256"/>
            <ac:spMk id="6" creationId="{00000000-0000-0000-0000-000000000000}"/>
          </ac:spMkLst>
        </pc:spChg>
        <pc:spChg chg="del">
          <ac:chgData name="andres rendo sanchez" userId="1d3ea28edc38020e" providerId="LiveId" clId="{4A698F77-AB6C-41F5-A653-29D40FC919C7}" dt="2024-01-30T00:37:17.807" v="0" actId="21"/>
          <ac:spMkLst>
            <pc:docMk/>
            <pc:sldMk cId="2172555939" sldId="256"/>
            <ac:spMk id="7" creationId="{00000000-0000-0000-0000-000000000000}"/>
          </ac:spMkLst>
        </pc:spChg>
        <pc:picChg chg="del mod">
          <ac:chgData name="andres rendo sanchez" userId="1d3ea28edc38020e" providerId="LiveId" clId="{4A698F77-AB6C-41F5-A653-29D40FC919C7}" dt="2024-01-30T00:37:26.241" v="3" actId="21"/>
          <ac:picMkLst>
            <pc:docMk/>
            <pc:sldMk cId="2172555939" sldId="256"/>
            <ac:picMk id="2" creationId="{DC417721-D32D-436C-B008-3C94285D0CA0}"/>
          </ac:picMkLst>
        </pc:picChg>
        <pc:picChg chg="del">
          <ac:chgData name="andres rendo sanchez" userId="1d3ea28edc38020e" providerId="LiveId" clId="{4A698F77-AB6C-41F5-A653-29D40FC919C7}" dt="2024-01-30T00:37:20.854" v="1" actId="21"/>
          <ac:picMkLst>
            <pc:docMk/>
            <pc:sldMk cId="2172555939" sldId="256"/>
            <ac:picMk id="9" creationId="{00000000-0000-0000-0000-000000000000}"/>
          </ac:picMkLst>
        </pc:picChg>
      </pc:sldChg>
      <pc:sldChg chg="del">
        <pc:chgData name="andres rendo sanchez" userId="1d3ea28edc38020e" providerId="LiveId" clId="{4A698F77-AB6C-41F5-A653-29D40FC919C7}" dt="2024-01-30T00:37:40.707" v="8" actId="47"/>
        <pc:sldMkLst>
          <pc:docMk/>
          <pc:sldMk cId="4128454818" sldId="308"/>
        </pc:sldMkLst>
      </pc:sldChg>
      <pc:sldChg chg="del">
        <pc:chgData name="andres rendo sanchez" userId="1d3ea28edc38020e" providerId="LiveId" clId="{4A698F77-AB6C-41F5-A653-29D40FC919C7}" dt="2024-01-30T00:37:42.329" v="9" actId="47"/>
        <pc:sldMkLst>
          <pc:docMk/>
          <pc:sldMk cId="2809970605" sldId="313"/>
        </pc:sldMkLst>
      </pc:sldChg>
      <pc:sldChg chg="delSp modSp mod">
        <pc:chgData name="andres rendo sanchez" userId="1d3ea28edc38020e" providerId="LiveId" clId="{4A698F77-AB6C-41F5-A653-29D40FC919C7}" dt="2024-01-30T00:39:11.753" v="30" actId="20577"/>
        <pc:sldMkLst>
          <pc:docMk/>
          <pc:sldMk cId="2514220466" sldId="395"/>
        </pc:sldMkLst>
        <pc:spChg chg="del">
          <ac:chgData name="andres rendo sanchez" userId="1d3ea28edc38020e" providerId="LiveId" clId="{4A698F77-AB6C-41F5-A653-29D40FC919C7}" dt="2024-01-30T00:38:25.727" v="19" actId="21"/>
          <ac:spMkLst>
            <pc:docMk/>
            <pc:sldMk cId="2514220466" sldId="395"/>
            <ac:spMk id="3" creationId="{7239DA56-AC4B-46CE-9799-EE07DAEC74D3}"/>
          </ac:spMkLst>
        </pc:spChg>
        <pc:spChg chg="del">
          <ac:chgData name="andres rendo sanchez" userId="1d3ea28edc38020e" providerId="LiveId" clId="{4A698F77-AB6C-41F5-A653-29D40FC919C7}" dt="2024-01-30T00:38:28.088" v="20" actId="21"/>
          <ac:spMkLst>
            <pc:docMk/>
            <pc:sldMk cId="2514220466" sldId="395"/>
            <ac:spMk id="4" creationId="{A434305F-E99E-4872-8129-49B00D2B6E4D}"/>
          </ac:spMkLst>
        </pc:spChg>
        <pc:spChg chg="mod">
          <ac:chgData name="andres rendo sanchez" userId="1d3ea28edc38020e" providerId="LiveId" clId="{4A698F77-AB6C-41F5-A653-29D40FC919C7}" dt="2024-01-30T00:38:05.118" v="15" actId="6549"/>
          <ac:spMkLst>
            <pc:docMk/>
            <pc:sldMk cId="2514220466" sldId="395"/>
            <ac:spMk id="40" creationId="{C8DF4999-33A3-4340-A803-D93B421EED89}"/>
          </ac:spMkLst>
        </pc:spChg>
        <pc:spChg chg="mod">
          <ac:chgData name="andres rendo sanchez" userId="1d3ea28edc38020e" providerId="LiveId" clId="{4A698F77-AB6C-41F5-A653-29D40FC919C7}" dt="2024-01-30T00:38:00.984" v="12" actId="6549"/>
          <ac:spMkLst>
            <pc:docMk/>
            <pc:sldMk cId="2514220466" sldId="395"/>
            <ac:spMk id="41" creationId="{06211CF8-B9D6-4B77-A516-77BC5C98365F}"/>
          </ac:spMkLst>
        </pc:spChg>
        <pc:spChg chg="mod">
          <ac:chgData name="andres rendo sanchez" userId="1d3ea28edc38020e" providerId="LiveId" clId="{4A698F77-AB6C-41F5-A653-29D40FC919C7}" dt="2024-01-30T00:38:07.632" v="16" actId="6549"/>
          <ac:spMkLst>
            <pc:docMk/>
            <pc:sldMk cId="2514220466" sldId="395"/>
            <ac:spMk id="43" creationId="{E3D1D4BA-E620-4E02-BD61-2A22FF7BD170}"/>
          </ac:spMkLst>
        </pc:spChg>
        <pc:spChg chg="mod">
          <ac:chgData name="andres rendo sanchez" userId="1d3ea28edc38020e" providerId="LiveId" clId="{4A698F77-AB6C-41F5-A653-29D40FC919C7}" dt="2024-01-30T00:38:41.341" v="25" actId="6549"/>
          <ac:spMkLst>
            <pc:docMk/>
            <pc:sldMk cId="2514220466" sldId="395"/>
            <ac:spMk id="45" creationId="{84FBB355-FACB-424C-8F8E-E793205CC30A}"/>
          </ac:spMkLst>
        </pc:spChg>
        <pc:spChg chg="mod">
          <ac:chgData name="andres rendo sanchez" userId="1d3ea28edc38020e" providerId="LiveId" clId="{4A698F77-AB6C-41F5-A653-29D40FC919C7}" dt="2024-01-30T00:38:37.644" v="23" actId="6549"/>
          <ac:spMkLst>
            <pc:docMk/>
            <pc:sldMk cId="2514220466" sldId="395"/>
            <ac:spMk id="59" creationId="{23D11475-685C-4F97-8DA2-CBA5EE52E4BC}"/>
          </ac:spMkLst>
        </pc:spChg>
        <pc:spChg chg="mod">
          <ac:chgData name="andres rendo sanchez" userId="1d3ea28edc38020e" providerId="LiveId" clId="{4A698F77-AB6C-41F5-A653-29D40FC919C7}" dt="2024-01-30T00:38:39.642" v="24" actId="6549"/>
          <ac:spMkLst>
            <pc:docMk/>
            <pc:sldMk cId="2514220466" sldId="395"/>
            <ac:spMk id="60" creationId="{DF87AC2B-ADB9-4AF3-AFBE-9EC298FCEC47}"/>
          </ac:spMkLst>
        </pc:spChg>
        <pc:spChg chg="mod">
          <ac:chgData name="andres rendo sanchez" userId="1d3ea28edc38020e" providerId="LiveId" clId="{4A698F77-AB6C-41F5-A653-29D40FC919C7}" dt="2024-01-30T00:37:54.437" v="10" actId="6549"/>
          <ac:spMkLst>
            <pc:docMk/>
            <pc:sldMk cId="2514220466" sldId="395"/>
            <ac:spMk id="63" creationId="{8E5FAD6F-3952-4221-AF20-69F57ED4063B}"/>
          </ac:spMkLst>
        </pc:spChg>
        <pc:spChg chg="mod">
          <ac:chgData name="andres rendo sanchez" userId="1d3ea28edc38020e" providerId="LiveId" clId="{4A698F77-AB6C-41F5-A653-29D40FC919C7}" dt="2024-01-30T00:38:03.594" v="14" actId="6549"/>
          <ac:spMkLst>
            <pc:docMk/>
            <pc:sldMk cId="2514220466" sldId="395"/>
            <ac:spMk id="72" creationId="{FD5F86E4-967D-43CC-AA67-C57A0095620F}"/>
          </ac:spMkLst>
        </pc:spChg>
        <pc:spChg chg="mod">
          <ac:chgData name="andres rendo sanchez" userId="1d3ea28edc38020e" providerId="LiveId" clId="{4A698F77-AB6C-41F5-A653-29D40FC919C7}" dt="2024-01-30T00:39:11.753" v="30" actId="20577"/>
          <ac:spMkLst>
            <pc:docMk/>
            <pc:sldMk cId="2514220466" sldId="395"/>
            <ac:spMk id="73" creationId="{8ACD1B77-9C48-457E-8111-DAFEA5661B9C}"/>
          </ac:spMkLst>
        </pc:spChg>
        <pc:spChg chg="mod">
          <ac:chgData name="andres rendo sanchez" userId="1d3ea28edc38020e" providerId="LiveId" clId="{4A698F77-AB6C-41F5-A653-29D40FC919C7}" dt="2024-01-30T00:38:09.437" v="17" actId="6549"/>
          <ac:spMkLst>
            <pc:docMk/>
            <pc:sldMk cId="2514220466" sldId="395"/>
            <ac:spMk id="74" creationId="{CAE491F1-D261-43DF-B899-2E6C0790DA8F}"/>
          </ac:spMkLst>
        </pc:spChg>
        <pc:spChg chg="mod">
          <ac:chgData name="andres rendo sanchez" userId="1d3ea28edc38020e" providerId="LiveId" clId="{4A698F77-AB6C-41F5-A653-29D40FC919C7}" dt="2024-01-30T00:38:36.237" v="22" actId="6549"/>
          <ac:spMkLst>
            <pc:docMk/>
            <pc:sldMk cId="2514220466" sldId="395"/>
            <ac:spMk id="75" creationId="{2F418FAB-E013-497E-B278-AFA765A23EFB}"/>
          </ac:spMkLst>
        </pc:spChg>
        <pc:spChg chg="mod">
          <ac:chgData name="andres rendo sanchez" userId="1d3ea28edc38020e" providerId="LiveId" clId="{4A698F77-AB6C-41F5-A653-29D40FC919C7}" dt="2024-01-30T00:37:58.913" v="11" actId="6549"/>
          <ac:spMkLst>
            <pc:docMk/>
            <pc:sldMk cId="2514220466" sldId="395"/>
            <ac:spMk id="76" creationId="{9E7D340D-5830-4C90-ACE6-A4244170406D}"/>
          </ac:spMkLst>
        </pc:spChg>
        <pc:spChg chg="del">
          <ac:chgData name="andres rendo sanchez" userId="1d3ea28edc38020e" providerId="LiveId" clId="{4A698F77-AB6C-41F5-A653-29D40FC919C7}" dt="2024-01-30T00:38:50.942" v="27" actId="21"/>
          <ac:spMkLst>
            <pc:docMk/>
            <pc:sldMk cId="2514220466" sldId="395"/>
            <ac:spMk id="84" creationId="{630C7F2E-DA2E-425B-9292-3B911736F6F5}"/>
          </ac:spMkLst>
        </pc:spChg>
        <pc:spChg chg="mod">
          <ac:chgData name="andres rendo sanchez" userId="1d3ea28edc38020e" providerId="LiveId" clId="{4A698F77-AB6C-41F5-A653-29D40FC919C7}" dt="2024-01-30T00:38:02.318" v="13" actId="6549"/>
          <ac:spMkLst>
            <pc:docMk/>
            <pc:sldMk cId="2514220466" sldId="395"/>
            <ac:spMk id="101" creationId="{CAD78736-D596-4BE0-A849-8A470E008561}"/>
          </ac:spMkLst>
        </pc:spChg>
        <pc:spChg chg="del">
          <ac:chgData name="andres rendo sanchez" userId="1d3ea28edc38020e" providerId="LiveId" clId="{4A698F77-AB6C-41F5-A653-29D40FC919C7}" dt="2024-01-30T00:38:31.820" v="21" actId="21"/>
          <ac:spMkLst>
            <pc:docMk/>
            <pc:sldMk cId="2514220466" sldId="395"/>
            <ac:spMk id="106" creationId="{FFD1E4D0-AF1E-48AD-B64E-3442403F0307}"/>
          </ac:spMkLst>
        </pc:spChg>
      </pc:sldChg>
      <pc:sldChg chg="modSp mod">
        <pc:chgData name="andres rendo sanchez" userId="1d3ea28edc38020e" providerId="LiveId" clId="{4A698F77-AB6C-41F5-A653-29D40FC919C7}" dt="2024-01-30T00:40:36.341" v="44" actId="6549"/>
        <pc:sldMkLst>
          <pc:docMk/>
          <pc:sldMk cId="2709441504" sldId="397"/>
        </pc:sldMkLst>
        <pc:spChg chg="mod">
          <ac:chgData name="andres rendo sanchez" userId="1d3ea28edc38020e" providerId="LiveId" clId="{4A698F77-AB6C-41F5-A653-29D40FC919C7}" dt="2024-01-30T00:40:25.568" v="39" actId="6549"/>
          <ac:spMkLst>
            <pc:docMk/>
            <pc:sldMk cId="2709441504" sldId="397"/>
            <ac:spMk id="27" creationId="{2578D58A-DEE7-4265-A8DA-61ADFA80A2FB}"/>
          </ac:spMkLst>
        </pc:spChg>
        <pc:spChg chg="mod">
          <ac:chgData name="andres rendo sanchez" userId="1d3ea28edc38020e" providerId="LiveId" clId="{4A698F77-AB6C-41F5-A653-29D40FC919C7}" dt="2024-01-30T00:40:36.341" v="44" actId="6549"/>
          <ac:spMkLst>
            <pc:docMk/>
            <pc:sldMk cId="2709441504" sldId="397"/>
            <ac:spMk id="28" creationId="{74F080CD-C9BD-4F1D-AD1C-7B86133A9493}"/>
          </ac:spMkLst>
        </pc:spChg>
        <pc:spChg chg="mod">
          <ac:chgData name="andres rendo sanchez" userId="1d3ea28edc38020e" providerId="LiveId" clId="{4A698F77-AB6C-41F5-A653-29D40FC919C7}" dt="2024-01-30T00:40:34.132" v="43" actId="6549"/>
          <ac:spMkLst>
            <pc:docMk/>
            <pc:sldMk cId="2709441504" sldId="397"/>
            <ac:spMk id="43" creationId="{A9E7D2A3-D351-4465-9324-ED565CA1122C}"/>
          </ac:spMkLst>
        </pc:spChg>
        <pc:spChg chg="mod">
          <ac:chgData name="andres rendo sanchez" userId="1d3ea28edc38020e" providerId="LiveId" clId="{4A698F77-AB6C-41F5-A653-29D40FC919C7}" dt="2024-01-30T00:40:28.049" v="40" actId="6549"/>
          <ac:spMkLst>
            <pc:docMk/>
            <pc:sldMk cId="2709441504" sldId="397"/>
            <ac:spMk id="45" creationId="{D678342B-CA2B-4A6F-8119-03445CBC7C09}"/>
          </ac:spMkLst>
        </pc:spChg>
        <pc:spChg chg="mod">
          <ac:chgData name="andres rendo sanchez" userId="1d3ea28edc38020e" providerId="LiveId" clId="{4A698F77-AB6C-41F5-A653-29D40FC919C7}" dt="2024-01-30T00:40:30.590" v="41" actId="6549"/>
          <ac:spMkLst>
            <pc:docMk/>
            <pc:sldMk cId="2709441504" sldId="397"/>
            <ac:spMk id="65" creationId="{023C9721-A593-478E-A37A-45F814A762A4}"/>
          </ac:spMkLst>
        </pc:spChg>
        <pc:spChg chg="mod">
          <ac:chgData name="andres rendo sanchez" userId="1d3ea28edc38020e" providerId="LiveId" clId="{4A698F77-AB6C-41F5-A653-29D40FC919C7}" dt="2024-01-30T00:40:32.363" v="42" actId="6549"/>
          <ac:spMkLst>
            <pc:docMk/>
            <pc:sldMk cId="2709441504" sldId="397"/>
            <ac:spMk id="67" creationId="{1E4D57A3-6FED-4F5F-8292-0CF01F2D1204}"/>
          </ac:spMkLst>
        </pc:spChg>
      </pc:sldChg>
      <pc:sldChg chg="del">
        <pc:chgData name="andres rendo sanchez" userId="1d3ea28edc38020e" providerId="LiveId" clId="{4A698F77-AB6C-41F5-A653-29D40FC919C7}" dt="2024-01-30T00:40:02.562" v="38" actId="47"/>
        <pc:sldMkLst>
          <pc:docMk/>
          <pc:sldMk cId="2574065807" sldId="399"/>
        </pc:sldMkLst>
      </pc:sldChg>
      <pc:sldChg chg="del">
        <pc:chgData name="andres rendo sanchez" userId="1d3ea28edc38020e" providerId="LiveId" clId="{4A698F77-AB6C-41F5-A653-29D40FC919C7}" dt="2024-01-30T00:39:40.363" v="31" actId="47"/>
        <pc:sldMkLst>
          <pc:docMk/>
          <pc:sldMk cId="162875142" sldId="410"/>
        </pc:sldMkLst>
      </pc:sldChg>
      <pc:sldChg chg="del">
        <pc:chgData name="andres rendo sanchez" userId="1d3ea28edc38020e" providerId="LiveId" clId="{4A698F77-AB6C-41F5-A653-29D40FC919C7}" dt="2024-01-30T00:39:41.595" v="32" actId="47"/>
        <pc:sldMkLst>
          <pc:docMk/>
          <pc:sldMk cId="3969665848" sldId="411"/>
        </pc:sldMkLst>
      </pc:sldChg>
      <pc:sldChg chg="del">
        <pc:chgData name="andres rendo sanchez" userId="1d3ea28edc38020e" providerId="LiveId" clId="{4A698F77-AB6C-41F5-A653-29D40FC919C7}" dt="2024-01-30T00:39:42.487" v="33" actId="47"/>
        <pc:sldMkLst>
          <pc:docMk/>
          <pc:sldMk cId="2950825011" sldId="412"/>
        </pc:sldMkLst>
      </pc:sldChg>
      <pc:sldChg chg="del">
        <pc:chgData name="andres rendo sanchez" userId="1d3ea28edc38020e" providerId="LiveId" clId="{4A698F77-AB6C-41F5-A653-29D40FC919C7}" dt="2024-01-30T00:39:43.221" v="34" actId="47"/>
        <pc:sldMkLst>
          <pc:docMk/>
          <pc:sldMk cId="4051101603" sldId="413"/>
        </pc:sldMkLst>
      </pc:sldChg>
      <pc:sldChg chg="add del">
        <pc:chgData name="andres rendo sanchez" userId="1d3ea28edc38020e" providerId="LiveId" clId="{4A698F77-AB6C-41F5-A653-29D40FC919C7}" dt="2024-01-30T00:40:00.439" v="37" actId="47"/>
        <pc:sldMkLst>
          <pc:docMk/>
          <pc:sldMk cId="605786695" sldId="41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3F74C-10AB-476E-97B3-F2BFF7C2D71F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0768B-DB0A-40B9-81E2-F85D4E6EF86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5487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0A1D-10C1-4788-B361-2113CF6CF724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55EEB-16B8-4921-8F02-19D75D345E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97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55EEB-16B8-4921-8F02-19D75D345E3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456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il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3691467" cy="6858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7" name="Marcador de texto 16"/>
          <p:cNvSpPr>
            <a:spLocks noGrp="1"/>
          </p:cNvSpPr>
          <p:nvPr>
            <p:ph type="body" sz="quarter" idx="11"/>
          </p:nvPr>
        </p:nvSpPr>
        <p:spPr>
          <a:xfrm>
            <a:off x="4776788" y="1690688"/>
            <a:ext cx="6092548" cy="935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2" hasCustomPrompt="1"/>
          </p:nvPr>
        </p:nvSpPr>
        <p:spPr>
          <a:xfrm>
            <a:off x="4776788" y="1315349"/>
            <a:ext cx="4695825" cy="287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3"/>
          </p:nvPr>
        </p:nvSpPr>
        <p:spPr>
          <a:xfrm>
            <a:off x="5391325" y="2902802"/>
            <a:ext cx="5478463" cy="2197100"/>
          </a:xfrm>
          <a:prstGeom prst="rect">
            <a:avLst/>
          </a:prstGeom>
        </p:spPr>
        <p:txBody>
          <a:bodyPr numCol="2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435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10322011" y="6096000"/>
            <a:ext cx="1688757" cy="593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395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10322011" y="6096000"/>
            <a:ext cx="1688757" cy="593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4" name="Rectángulo 3"/>
          <p:cNvSpPr/>
          <p:nvPr userDrawn="1"/>
        </p:nvSpPr>
        <p:spPr>
          <a:xfrm rot="16200000">
            <a:off x="10521804" y="844078"/>
            <a:ext cx="2407832" cy="927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508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4459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5BCD5-78A7-4623-9B74-1CFAD1F33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1D63A-B403-4126-991C-116B6A05D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C59D5-3A25-43A4-AC50-852DF7480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FF97-16F1-4BF2-A3D0-A858D98E7BAC}" type="datetimeFigureOut">
              <a:rPr lang="sr-Latn-RS" smtClean="0"/>
              <a:t>29.1.2024.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81C5F-E247-4300-945F-BB8DE640E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037B2-BE37-4FFF-B54C-10503085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9E4CB-0D61-4A07-991B-DBE223D73216}" type="slidenum">
              <a:rPr lang="sr-Latn-RS" smtClean="0"/>
              <a:t>‹Nº›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3285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stil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69038" y="6297256"/>
            <a:ext cx="1238991" cy="189101"/>
          </a:xfrm>
          <a:prstGeom prst="rect">
            <a:avLst/>
          </a:prstGeom>
        </p:spPr>
      </p:pic>
      <p:sp>
        <p:nvSpPr>
          <p:cNvPr id="17" name="Marcador de texto 16"/>
          <p:cNvSpPr>
            <a:spLocks noGrp="1"/>
          </p:cNvSpPr>
          <p:nvPr>
            <p:ph type="body" sz="quarter" idx="11"/>
          </p:nvPr>
        </p:nvSpPr>
        <p:spPr>
          <a:xfrm>
            <a:off x="1003858" y="1690688"/>
            <a:ext cx="6092548" cy="935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2" hasCustomPrompt="1"/>
          </p:nvPr>
        </p:nvSpPr>
        <p:spPr>
          <a:xfrm>
            <a:off x="1003858" y="1315349"/>
            <a:ext cx="4695825" cy="287337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3"/>
          </p:nvPr>
        </p:nvSpPr>
        <p:spPr>
          <a:xfrm>
            <a:off x="5391325" y="2902802"/>
            <a:ext cx="5478463" cy="2197100"/>
          </a:xfrm>
          <a:prstGeom prst="rect">
            <a:avLst/>
          </a:prstGeom>
        </p:spPr>
        <p:txBody>
          <a:bodyPr numCol="2"/>
          <a:lstStyle>
            <a:lvl1pPr marL="0" indent="0">
              <a:buNone/>
              <a:defRPr sz="1200">
                <a:solidFill>
                  <a:schemeClr val="bg1"/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603515" y="286056"/>
            <a:ext cx="588485" cy="41902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1877875" y="594911"/>
            <a:ext cx="0" cy="17406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48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i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0" y="917575"/>
            <a:ext cx="6375400" cy="49418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3" name="Marcador de texto 16"/>
          <p:cNvSpPr>
            <a:spLocks noGrp="1"/>
          </p:cNvSpPr>
          <p:nvPr>
            <p:ph type="body" sz="quarter" idx="11"/>
          </p:nvPr>
        </p:nvSpPr>
        <p:spPr>
          <a:xfrm>
            <a:off x="6923484" y="1803248"/>
            <a:ext cx="4695825" cy="935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</a:t>
            </a:r>
          </a:p>
          <a:p>
            <a:pPr lvl="0"/>
            <a:r>
              <a:rPr lang="es-ES" dirty="0"/>
              <a:t>modificar el patrón</a:t>
            </a:r>
          </a:p>
        </p:txBody>
      </p:sp>
      <p:sp>
        <p:nvSpPr>
          <p:cNvPr id="14" name="Marcador de texto 18"/>
          <p:cNvSpPr>
            <a:spLocks noGrp="1"/>
          </p:cNvSpPr>
          <p:nvPr>
            <p:ph type="body" sz="quarter" idx="12" hasCustomPrompt="1"/>
          </p:nvPr>
        </p:nvSpPr>
        <p:spPr>
          <a:xfrm>
            <a:off x="6923484" y="1427909"/>
            <a:ext cx="4695825" cy="287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15" name="Marcador de texto 20"/>
          <p:cNvSpPr>
            <a:spLocks noGrp="1"/>
          </p:cNvSpPr>
          <p:nvPr>
            <p:ph type="body" sz="quarter" idx="13"/>
          </p:nvPr>
        </p:nvSpPr>
        <p:spPr>
          <a:xfrm>
            <a:off x="7538022" y="3015362"/>
            <a:ext cx="4081288" cy="2197100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669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il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3691467" cy="34290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7" name="Marcador de texto 16"/>
          <p:cNvSpPr>
            <a:spLocks noGrp="1"/>
          </p:cNvSpPr>
          <p:nvPr>
            <p:ph type="body" sz="quarter" idx="11"/>
          </p:nvPr>
        </p:nvSpPr>
        <p:spPr>
          <a:xfrm>
            <a:off x="4776788" y="1690688"/>
            <a:ext cx="6092548" cy="935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2" hasCustomPrompt="1"/>
          </p:nvPr>
        </p:nvSpPr>
        <p:spPr>
          <a:xfrm>
            <a:off x="4776788" y="1315349"/>
            <a:ext cx="4695825" cy="287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3"/>
          </p:nvPr>
        </p:nvSpPr>
        <p:spPr>
          <a:xfrm>
            <a:off x="5391325" y="2902802"/>
            <a:ext cx="5478463" cy="2197100"/>
          </a:xfrm>
          <a:prstGeom prst="rect">
            <a:avLst/>
          </a:prstGeom>
        </p:spPr>
        <p:txBody>
          <a:bodyPr numCol="2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4"/>
          </p:nvPr>
        </p:nvSpPr>
        <p:spPr>
          <a:xfrm>
            <a:off x="0" y="3429000"/>
            <a:ext cx="3690938" cy="3522663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endParaRPr lang="es-ES" dirty="0"/>
          </a:p>
          <a:p>
            <a:pPr lvl="0"/>
            <a:endParaRPr lang="es-ES" dirty="0"/>
          </a:p>
          <a:p>
            <a:pPr lvl="0"/>
            <a:endParaRPr lang="es-ES" dirty="0"/>
          </a:p>
          <a:p>
            <a:pPr lvl="0"/>
            <a:endParaRPr lang="es-ES" dirty="0"/>
          </a:p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278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il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posición de imagen 14"/>
          <p:cNvSpPr>
            <a:spLocks noGrp="1"/>
          </p:cNvSpPr>
          <p:nvPr>
            <p:ph type="pic" sz="quarter" idx="14"/>
          </p:nvPr>
        </p:nvSpPr>
        <p:spPr>
          <a:xfrm>
            <a:off x="1633538" y="1509713"/>
            <a:ext cx="1541462" cy="27654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1" name="Marcador de texto 16"/>
          <p:cNvSpPr>
            <a:spLocks noGrp="1"/>
          </p:cNvSpPr>
          <p:nvPr>
            <p:ph type="body" sz="quarter" idx="11"/>
          </p:nvPr>
        </p:nvSpPr>
        <p:spPr>
          <a:xfrm>
            <a:off x="1521359" y="569624"/>
            <a:ext cx="6092548" cy="935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2" name="Marcador de texto 16"/>
          <p:cNvSpPr>
            <a:spLocks noGrp="1"/>
          </p:cNvSpPr>
          <p:nvPr>
            <p:ph type="body" sz="quarter" idx="12"/>
          </p:nvPr>
        </p:nvSpPr>
        <p:spPr>
          <a:xfrm>
            <a:off x="1559451" y="4408971"/>
            <a:ext cx="1720268" cy="3249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aseline="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</a:t>
            </a:r>
          </a:p>
        </p:txBody>
      </p:sp>
      <p:sp>
        <p:nvSpPr>
          <p:cNvPr id="13" name="Marcador de texto 20"/>
          <p:cNvSpPr>
            <a:spLocks noGrp="1"/>
          </p:cNvSpPr>
          <p:nvPr>
            <p:ph type="body" sz="quarter" idx="13"/>
          </p:nvPr>
        </p:nvSpPr>
        <p:spPr>
          <a:xfrm>
            <a:off x="1563727" y="4753140"/>
            <a:ext cx="1720268" cy="1334393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6" name="Marcador de posición de imagen 14"/>
          <p:cNvSpPr>
            <a:spLocks noGrp="1"/>
          </p:cNvSpPr>
          <p:nvPr>
            <p:ph type="pic" sz="quarter" idx="15"/>
          </p:nvPr>
        </p:nvSpPr>
        <p:spPr>
          <a:xfrm>
            <a:off x="3826410" y="1509713"/>
            <a:ext cx="1541462" cy="27654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7" name="Marcador de texto 16"/>
          <p:cNvSpPr>
            <a:spLocks noGrp="1"/>
          </p:cNvSpPr>
          <p:nvPr>
            <p:ph type="body" sz="quarter" idx="16"/>
          </p:nvPr>
        </p:nvSpPr>
        <p:spPr>
          <a:xfrm>
            <a:off x="3752323" y="4408971"/>
            <a:ext cx="1720268" cy="3249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aseline="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</a:t>
            </a:r>
          </a:p>
        </p:txBody>
      </p:sp>
      <p:sp>
        <p:nvSpPr>
          <p:cNvPr id="18" name="Marcador de texto 20"/>
          <p:cNvSpPr>
            <a:spLocks noGrp="1"/>
          </p:cNvSpPr>
          <p:nvPr>
            <p:ph type="body" sz="quarter" idx="17"/>
          </p:nvPr>
        </p:nvSpPr>
        <p:spPr>
          <a:xfrm>
            <a:off x="3756599" y="4753140"/>
            <a:ext cx="1720268" cy="1334393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9" name="Marcador de posición de imagen 14"/>
          <p:cNvSpPr>
            <a:spLocks noGrp="1"/>
          </p:cNvSpPr>
          <p:nvPr>
            <p:ph type="pic" sz="quarter" idx="18"/>
          </p:nvPr>
        </p:nvSpPr>
        <p:spPr>
          <a:xfrm>
            <a:off x="6019282" y="1509713"/>
            <a:ext cx="1541462" cy="27654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0" name="Marcador de texto 16"/>
          <p:cNvSpPr>
            <a:spLocks noGrp="1"/>
          </p:cNvSpPr>
          <p:nvPr>
            <p:ph type="body" sz="quarter" idx="19"/>
          </p:nvPr>
        </p:nvSpPr>
        <p:spPr>
          <a:xfrm>
            <a:off x="5945195" y="4408971"/>
            <a:ext cx="1720268" cy="3249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aseline="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20"/>
          </p:nvPr>
        </p:nvSpPr>
        <p:spPr>
          <a:xfrm>
            <a:off x="5949471" y="4753140"/>
            <a:ext cx="1720268" cy="1334393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22" name="Marcador de posición de imagen 14"/>
          <p:cNvSpPr>
            <a:spLocks noGrp="1"/>
          </p:cNvSpPr>
          <p:nvPr>
            <p:ph type="pic" sz="quarter" idx="21"/>
          </p:nvPr>
        </p:nvSpPr>
        <p:spPr>
          <a:xfrm>
            <a:off x="8212154" y="1509713"/>
            <a:ext cx="1541462" cy="27654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3" name="Marcador de texto 16"/>
          <p:cNvSpPr>
            <a:spLocks noGrp="1"/>
          </p:cNvSpPr>
          <p:nvPr>
            <p:ph type="body" sz="quarter" idx="22"/>
          </p:nvPr>
        </p:nvSpPr>
        <p:spPr>
          <a:xfrm>
            <a:off x="8138067" y="4408971"/>
            <a:ext cx="1720268" cy="3249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aseline="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</a:t>
            </a:r>
          </a:p>
        </p:txBody>
      </p:sp>
      <p:sp>
        <p:nvSpPr>
          <p:cNvPr id="24" name="Marcador de texto 20"/>
          <p:cNvSpPr>
            <a:spLocks noGrp="1"/>
          </p:cNvSpPr>
          <p:nvPr>
            <p:ph type="body" sz="quarter" idx="23"/>
          </p:nvPr>
        </p:nvSpPr>
        <p:spPr>
          <a:xfrm>
            <a:off x="8142343" y="4753140"/>
            <a:ext cx="1720268" cy="1334393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215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il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ción de imagen 16"/>
          <p:cNvSpPr>
            <a:spLocks noGrp="1"/>
          </p:cNvSpPr>
          <p:nvPr>
            <p:ph type="pic" sz="quarter" idx="14"/>
          </p:nvPr>
        </p:nvSpPr>
        <p:spPr>
          <a:xfrm>
            <a:off x="5281613" y="950913"/>
            <a:ext cx="6910387" cy="49403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2" name="Marcador de texto 16"/>
          <p:cNvSpPr>
            <a:spLocks noGrp="1"/>
          </p:cNvSpPr>
          <p:nvPr>
            <p:ph type="body" sz="quarter" idx="11"/>
          </p:nvPr>
        </p:nvSpPr>
        <p:spPr>
          <a:xfrm>
            <a:off x="687410" y="1527137"/>
            <a:ext cx="4315911" cy="935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</a:t>
            </a:r>
          </a:p>
        </p:txBody>
      </p:sp>
      <p:sp>
        <p:nvSpPr>
          <p:cNvPr id="13" name="Marcador de texto 18"/>
          <p:cNvSpPr>
            <a:spLocks noGrp="1"/>
          </p:cNvSpPr>
          <p:nvPr>
            <p:ph type="body" sz="quarter" idx="12" hasCustomPrompt="1"/>
          </p:nvPr>
        </p:nvSpPr>
        <p:spPr>
          <a:xfrm>
            <a:off x="687410" y="1151798"/>
            <a:ext cx="4315911" cy="287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14" name="Marcador de texto 20"/>
          <p:cNvSpPr>
            <a:spLocks noGrp="1"/>
          </p:cNvSpPr>
          <p:nvPr>
            <p:ph type="body" sz="quarter" idx="13"/>
          </p:nvPr>
        </p:nvSpPr>
        <p:spPr>
          <a:xfrm>
            <a:off x="1483743" y="2635799"/>
            <a:ext cx="3113426" cy="2197100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233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il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arcador de texto 16"/>
          <p:cNvSpPr>
            <a:spLocks noGrp="1"/>
          </p:cNvSpPr>
          <p:nvPr>
            <p:ph type="body" sz="quarter" idx="11"/>
          </p:nvPr>
        </p:nvSpPr>
        <p:spPr>
          <a:xfrm>
            <a:off x="6923484" y="1803248"/>
            <a:ext cx="4695825" cy="935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</a:t>
            </a:r>
          </a:p>
          <a:p>
            <a:pPr lvl="0"/>
            <a:r>
              <a:rPr lang="es-ES" dirty="0"/>
              <a:t>modificar el patrón</a:t>
            </a:r>
          </a:p>
        </p:txBody>
      </p:sp>
      <p:sp>
        <p:nvSpPr>
          <p:cNvPr id="17" name="Marcador de texto 18"/>
          <p:cNvSpPr>
            <a:spLocks noGrp="1"/>
          </p:cNvSpPr>
          <p:nvPr>
            <p:ph type="body" sz="quarter" idx="12" hasCustomPrompt="1"/>
          </p:nvPr>
        </p:nvSpPr>
        <p:spPr>
          <a:xfrm>
            <a:off x="6923484" y="1427909"/>
            <a:ext cx="4695825" cy="287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18" name="Marcador de texto 20"/>
          <p:cNvSpPr>
            <a:spLocks noGrp="1"/>
          </p:cNvSpPr>
          <p:nvPr>
            <p:ph type="body" sz="quarter" idx="13"/>
          </p:nvPr>
        </p:nvSpPr>
        <p:spPr>
          <a:xfrm>
            <a:off x="7538022" y="3015362"/>
            <a:ext cx="4081288" cy="2197100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9" name="Marcador de posición de imagen 11"/>
          <p:cNvSpPr>
            <a:spLocks noGrp="1"/>
          </p:cNvSpPr>
          <p:nvPr>
            <p:ph type="pic" sz="quarter" idx="10"/>
          </p:nvPr>
        </p:nvSpPr>
        <p:spPr>
          <a:xfrm>
            <a:off x="0" y="917575"/>
            <a:ext cx="6375400" cy="49418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1" name="Marcador de gráfico 20"/>
          <p:cNvSpPr>
            <a:spLocks noGrp="1"/>
          </p:cNvSpPr>
          <p:nvPr>
            <p:ph type="chart" sz="quarter" idx="14"/>
          </p:nvPr>
        </p:nvSpPr>
        <p:spPr>
          <a:xfrm>
            <a:off x="2607733" y="3098800"/>
            <a:ext cx="3767667" cy="27606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34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til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posición de imagen 16"/>
          <p:cNvSpPr>
            <a:spLocks noGrp="1"/>
          </p:cNvSpPr>
          <p:nvPr>
            <p:ph type="pic" sz="quarter" idx="11"/>
          </p:nvPr>
        </p:nvSpPr>
        <p:spPr>
          <a:xfrm>
            <a:off x="7410450" y="1112838"/>
            <a:ext cx="4781550" cy="2640012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5" name="Marcador de posición de imagen 14"/>
          <p:cNvSpPr>
            <a:spLocks noGrp="1"/>
          </p:cNvSpPr>
          <p:nvPr>
            <p:ph type="pic" sz="quarter" idx="10"/>
          </p:nvPr>
        </p:nvSpPr>
        <p:spPr>
          <a:xfrm>
            <a:off x="0" y="2993366"/>
            <a:ext cx="2708275" cy="386463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8" name="Marcador de texto 16"/>
          <p:cNvSpPr>
            <a:spLocks noGrp="1"/>
          </p:cNvSpPr>
          <p:nvPr>
            <p:ph type="body" sz="quarter" idx="12"/>
          </p:nvPr>
        </p:nvSpPr>
        <p:spPr>
          <a:xfrm>
            <a:off x="1490129" y="1053875"/>
            <a:ext cx="4695825" cy="9350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estilo</a:t>
            </a:r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3" hasCustomPrompt="1"/>
          </p:nvPr>
        </p:nvSpPr>
        <p:spPr>
          <a:xfrm>
            <a:off x="1490129" y="678536"/>
            <a:ext cx="4695825" cy="287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20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2873720" y="2939396"/>
            <a:ext cx="1989587" cy="287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/>
          </p:nvPr>
        </p:nvSpPr>
        <p:spPr>
          <a:xfrm>
            <a:off x="2893113" y="3379865"/>
            <a:ext cx="1970193" cy="1334393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7330702" y="3993028"/>
            <a:ext cx="1989587" cy="287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22169"/>
                </a:solidFill>
                <a:latin typeface="SignaSerifPro-Black" panose="02010A04080101020102" pitchFamily="50" charset="0"/>
                <a:cs typeface="SignaSerifPro-Black" panose="02010A04080101020102" pitchFamily="50" charset="0"/>
              </a:defRPr>
            </a:lvl1pPr>
          </a:lstStyle>
          <a:p>
            <a:pPr lvl="0"/>
            <a:r>
              <a:rPr lang="es-ES" dirty="0"/>
              <a:t>Haga clic para modificar el patrón</a:t>
            </a:r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/>
          </p:nvPr>
        </p:nvSpPr>
        <p:spPr>
          <a:xfrm>
            <a:off x="7350095" y="4433497"/>
            <a:ext cx="1970193" cy="1334393"/>
          </a:xfrm>
          <a:prstGeom prst="rect">
            <a:avLst/>
          </a:prstGeom>
        </p:spPr>
        <p:txBody>
          <a:bodyPr numCol="1"/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Nunito Sans" panose="00000500000000000000" pitchFamily="2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25" name="Marcador de gráfico 24"/>
          <p:cNvSpPr>
            <a:spLocks noGrp="1"/>
          </p:cNvSpPr>
          <p:nvPr>
            <p:ph type="chart" sz="quarter" idx="18"/>
          </p:nvPr>
        </p:nvSpPr>
        <p:spPr>
          <a:xfrm>
            <a:off x="2892425" y="4943475"/>
            <a:ext cx="1970088" cy="122396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7" name="Marcador de gráfico 26"/>
          <p:cNvSpPr>
            <a:spLocks noGrp="1"/>
          </p:cNvSpPr>
          <p:nvPr>
            <p:ph type="chart" sz="quarter" idx="19"/>
          </p:nvPr>
        </p:nvSpPr>
        <p:spPr>
          <a:xfrm>
            <a:off x="9583738" y="4433888"/>
            <a:ext cx="1992312" cy="13335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314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005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422468" y="6150351"/>
            <a:ext cx="1532525" cy="484115"/>
          </a:xfrm>
          <a:prstGeom prst="rect">
            <a:avLst/>
          </a:prstGeom>
        </p:spPr>
      </p:pic>
      <p:sp>
        <p:nvSpPr>
          <p:cNvPr id="3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603515" y="286056"/>
            <a:ext cx="588485" cy="41902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22169"/>
                </a:solidFill>
              </a:defRPr>
            </a:lvl1pPr>
          </a:lstStyle>
          <a:p>
            <a:fld id="{B146E3C9-98BE-4D95-8CC7-A5D0AED13A9E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6" name="Conector recto 5"/>
          <p:cNvCxnSpPr/>
          <p:nvPr userDrawn="1"/>
        </p:nvCxnSpPr>
        <p:spPr>
          <a:xfrm>
            <a:off x="11877875" y="594911"/>
            <a:ext cx="0" cy="1740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27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2" r:id="rId10"/>
    <p:sldLayoutId id="2147483664" r:id="rId11"/>
    <p:sldLayoutId id="2147483663" r:id="rId12"/>
    <p:sldLayoutId id="214748366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089529" y="1910631"/>
            <a:ext cx="8999911" cy="38185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4000" b="1" dirty="0">
                <a:solidFill>
                  <a:srgbClr val="022169"/>
                </a:solidFill>
                <a:latin typeface="+mn-lt"/>
                <a:cs typeface="SignaSerifPro-Black" panose="02010A04080101020102" pitchFamily="50" charset="0"/>
              </a:rPr>
              <a:t>PROYECTO BALCANES</a:t>
            </a:r>
          </a:p>
          <a:p>
            <a:pPr algn="ctr"/>
            <a:endParaRPr lang="es-ES_tradnl" sz="4000" b="1" dirty="0">
              <a:solidFill>
                <a:srgbClr val="022169"/>
              </a:solidFill>
              <a:latin typeface="+mn-lt"/>
              <a:cs typeface="SignaSerifPro-Black" panose="02010A04080101020102" pitchFamily="50" charset="0"/>
            </a:endParaRPr>
          </a:p>
          <a:p>
            <a:pPr algn="ctr"/>
            <a:r>
              <a:rPr lang="es-ES_tradnl" sz="4000" b="1" dirty="0">
                <a:solidFill>
                  <a:srgbClr val="022169"/>
                </a:solidFill>
                <a:latin typeface="+mn-lt"/>
                <a:cs typeface="SignaSerifPro-Black" panose="02010A04080101020102" pitchFamily="50" charset="0"/>
              </a:rPr>
              <a:t>ANDRES RENDO SANCHEZ</a:t>
            </a:r>
          </a:p>
        </p:txBody>
      </p:sp>
    </p:spTree>
    <p:extLst>
      <p:ext uri="{BB962C8B-B14F-4D97-AF65-F5344CB8AC3E}">
        <p14:creationId xmlns:p14="http://schemas.microsoft.com/office/powerpoint/2010/main" val="217255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>
            <a:extLst>
              <a:ext uri="{FF2B5EF4-FFF2-40B4-BE49-F238E27FC236}">
                <a16:creationId xmlns:a16="http://schemas.microsoft.com/office/drawing/2014/main" id="{319251C0-09D1-42FA-AADD-A4E30274A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442" y="402049"/>
            <a:ext cx="13684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E0000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anose="05020102010507070707" pitchFamily="18" charset="2"/>
              <a:buChar char="ã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7" name="CuadroTexto 94">
            <a:extLst>
              <a:ext uri="{FF2B5EF4-FFF2-40B4-BE49-F238E27FC236}">
                <a16:creationId xmlns:a16="http://schemas.microsoft.com/office/drawing/2014/main" id="{4042009B-4DE0-413A-8230-E381F50E4938}"/>
              </a:ext>
            </a:extLst>
          </p:cNvPr>
          <p:cNvSpPr txBox="1"/>
          <p:nvPr/>
        </p:nvSpPr>
        <p:spPr>
          <a:xfrm>
            <a:off x="5340923" y="547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Line 34">
            <a:extLst>
              <a:ext uri="{FF2B5EF4-FFF2-40B4-BE49-F238E27FC236}">
                <a16:creationId xmlns:a16="http://schemas.microsoft.com/office/drawing/2014/main" id="{2D2EBF77-8D0E-4DF0-A9F1-A8269DA4F9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93302" y="6216687"/>
            <a:ext cx="1383" cy="335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Rectangle 3">
            <a:extLst>
              <a:ext uri="{FF2B5EF4-FFF2-40B4-BE49-F238E27FC236}">
                <a16:creationId xmlns:a16="http://schemas.microsoft.com/office/drawing/2014/main" id="{DF87AC2B-ADB9-4AF3-AFBE-9EC298FCE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244" y="4592142"/>
            <a:ext cx="1225100" cy="504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3" name="Rectangle 3">
            <a:extLst>
              <a:ext uri="{FF2B5EF4-FFF2-40B4-BE49-F238E27FC236}">
                <a16:creationId xmlns:a16="http://schemas.microsoft.com/office/drawing/2014/main" id="{8E5FAD6F-3952-4221-AF20-69F57ED40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738" y="1850347"/>
            <a:ext cx="1438275" cy="5818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MX" sz="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9" name="Rectangle 3">
            <a:extLst>
              <a:ext uri="{FF2B5EF4-FFF2-40B4-BE49-F238E27FC236}">
                <a16:creationId xmlns:a16="http://schemas.microsoft.com/office/drawing/2014/main" id="{23D11475-685C-4F97-8DA2-CBA5EE52E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0444" y="4067751"/>
            <a:ext cx="1231900" cy="4909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altLang="es-MX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5" name="Rectangle 3">
            <a:extLst>
              <a:ext uri="{FF2B5EF4-FFF2-40B4-BE49-F238E27FC236}">
                <a16:creationId xmlns:a16="http://schemas.microsoft.com/office/drawing/2014/main" id="{2F418FAB-E013-497E-B278-AFA765A23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6267" y="3500787"/>
            <a:ext cx="1231900" cy="5161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CAE491F1-D261-43DF-B899-2E6C0790D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6267" y="2864033"/>
            <a:ext cx="1226077" cy="5762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es-MX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6" name="Rectangle 3">
            <a:extLst>
              <a:ext uri="{FF2B5EF4-FFF2-40B4-BE49-F238E27FC236}">
                <a16:creationId xmlns:a16="http://schemas.microsoft.com/office/drawing/2014/main" id="{9E7D340D-5830-4C90-ACE6-A42441704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72" y="2863191"/>
            <a:ext cx="1226077" cy="57626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06211CF8-B9D6-4B77-A516-77BC5C983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355" y="3480348"/>
            <a:ext cx="1242894" cy="516182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2" name="Rectangle 3">
            <a:extLst>
              <a:ext uri="{FF2B5EF4-FFF2-40B4-BE49-F238E27FC236}">
                <a16:creationId xmlns:a16="http://schemas.microsoft.com/office/drawing/2014/main" id="{FD5F86E4-967D-43CC-AA67-C57A00956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74" y="4604863"/>
            <a:ext cx="1231900" cy="491971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01" name="Rectangle 3">
            <a:extLst>
              <a:ext uri="{FF2B5EF4-FFF2-40B4-BE49-F238E27FC236}">
                <a16:creationId xmlns:a16="http://schemas.microsoft.com/office/drawing/2014/main" id="{CAD78736-D596-4BE0-A849-8A470E008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74" y="4042513"/>
            <a:ext cx="1231900" cy="5161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21" name="Rectangle 3">
            <a:extLst>
              <a:ext uri="{FF2B5EF4-FFF2-40B4-BE49-F238E27FC236}">
                <a16:creationId xmlns:a16="http://schemas.microsoft.com/office/drawing/2014/main" id="{469F269F-414F-4C04-9AC3-02306248D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8282" y="2933449"/>
            <a:ext cx="1438275" cy="5818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AREA MANAGER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CROATIA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20  Zagreb</a:t>
            </a:r>
            <a:endParaRPr kumimoji="0" lang="es-ES" altLang="es-MX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1" name="Line 34">
            <a:extLst>
              <a:ext uri="{FF2B5EF4-FFF2-40B4-BE49-F238E27FC236}">
                <a16:creationId xmlns:a16="http://schemas.microsoft.com/office/drawing/2014/main" id="{B1DAB0F3-9A5D-40B1-A808-E6719A7168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0291" y="2432230"/>
            <a:ext cx="340722" cy="42321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0" name="Line 34">
            <a:extLst>
              <a:ext uri="{FF2B5EF4-FFF2-40B4-BE49-F238E27FC236}">
                <a16:creationId xmlns:a16="http://schemas.microsoft.com/office/drawing/2014/main" id="{24D0C8F4-BA79-41BC-9A6C-9C055C5A4B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18407" y="2422681"/>
            <a:ext cx="450918" cy="4493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Flecha: cheurón 13">
            <a:extLst>
              <a:ext uri="{FF2B5EF4-FFF2-40B4-BE49-F238E27FC236}">
                <a16:creationId xmlns:a16="http://schemas.microsoft.com/office/drawing/2014/main" id="{4CD621E7-0A2B-4F22-A63A-A751076AFF9D}"/>
              </a:ext>
            </a:extLst>
          </p:cNvPr>
          <p:cNvSpPr/>
          <p:nvPr/>
        </p:nvSpPr>
        <p:spPr>
          <a:xfrm>
            <a:off x="3774042" y="3581840"/>
            <a:ext cx="1000344" cy="1736301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3" name="Rectangle 3">
            <a:extLst>
              <a:ext uri="{FF2B5EF4-FFF2-40B4-BE49-F238E27FC236}">
                <a16:creationId xmlns:a16="http://schemas.microsoft.com/office/drawing/2014/main" id="{8ACD1B77-9C48-457E-8111-DAFEA5661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4361" y="4042512"/>
            <a:ext cx="1364510" cy="8217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b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kern="0" dirty="0">
                <a:solidFill>
                  <a:schemeClr val="bg1"/>
                </a:solidFill>
              </a:rPr>
              <a:t>C 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kern="0" dirty="0">
                <a:solidFill>
                  <a:schemeClr val="bg1"/>
                </a:solidFill>
              </a:rPr>
              <a:t>   BALKAN AREA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kern="0" dirty="0">
                <a:solidFill>
                  <a:schemeClr val="bg1"/>
                </a:solidFill>
              </a:rPr>
              <a:t>83  Zagreb</a:t>
            </a:r>
            <a:r>
              <a:rPr lang="es-ES" altLang="es-MX" sz="1200" kern="0" dirty="0">
                <a:solidFill>
                  <a:schemeClr val="bg1"/>
                </a:solidFill>
              </a:rPr>
              <a:t> </a:t>
            </a:r>
            <a:r>
              <a:rPr lang="es-ES" altLang="es-MX" sz="800" kern="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AB2CF06E-272F-4146-86A9-9A319F863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2493" y="2941319"/>
            <a:ext cx="1438275" cy="5818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1 VISUAL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MANAGER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CROATIA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20 Zagreb</a:t>
            </a: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B8D68AB2-A9F4-4F3D-B7D5-C45DFE477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8281" y="3882178"/>
            <a:ext cx="1438275" cy="38401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AREA MANAGER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SERBIA  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21  Belgrado </a:t>
            </a:r>
          </a:p>
        </p:txBody>
      </p:sp>
      <p:sp>
        <p:nvSpPr>
          <p:cNvPr id="92" name="Rectangle 3">
            <a:extLst>
              <a:ext uri="{FF2B5EF4-FFF2-40B4-BE49-F238E27FC236}">
                <a16:creationId xmlns:a16="http://schemas.microsoft.com/office/drawing/2014/main" id="{154859CB-C10C-4C60-81CB-6172C3C0F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8281" y="5268645"/>
            <a:ext cx="1438275" cy="5818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AREA MANAGER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BOSNIA + MONT +BUL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21 sarajevo</a:t>
            </a:r>
          </a:p>
        </p:txBody>
      </p:sp>
      <p:sp>
        <p:nvSpPr>
          <p:cNvPr id="94" name="Rectangle 3">
            <a:extLst>
              <a:ext uri="{FF2B5EF4-FFF2-40B4-BE49-F238E27FC236}">
                <a16:creationId xmlns:a16="http://schemas.microsoft.com/office/drawing/2014/main" id="{4A08D7F1-93D8-42E0-8E08-68CEA0ABC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8081" y="3886157"/>
            <a:ext cx="1438275" cy="38401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VISUAL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MANAGER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SERBIA  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21 Belgrado   </a:t>
            </a:r>
            <a:endParaRPr kumimoji="0" lang="es-ES" altLang="es-MX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8" name="Rectangle 3">
            <a:extLst>
              <a:ext uri="{FF2B5EF4-FFF2-40B4-BE49-F238E27FC236}">
                <a16:creationId xmlns:a16="http://schemas.microsoft.com/office/drawing/2014/main" id="{5C60E77C-AECD-475D-84DC-3FDDB2850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2491" y="5268645"/>
            <a:ext cx="1438275" cy="5818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VISUAL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MANAGER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BOSNIA + REGIONS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21 sarajevo</a:t>
            </a:r>
          </a:p>
        </p:txBody>
      </p:sp>
      <p:sp>
        <p:nvSpPr>
          <p:cNvPr id="99" name="Flecha: arriba y abajo 98">
            <a:extLst>
              <a:ext uri="{FF2B5EF4-FFF2-40B4-BE49-F238E27FC236}">
                <a16:creationId xmlns:a16="http://schemas.microsoft.com/office/drawing/2014/main" id="{1D8828C1-D4CB-4AF7-A89D-4E69EF7052BE}"/>
              </a:ext>
            </a:extLst>
          </p:cNvPr>
          <p:cNvSpPr/>
          <p:nvPr/>
        </p:nvSpPr>
        <p:spPr>
          <a:xfrm rot="5400000" flipH="1">
            <a:off x="9902927" y="5210898"/>
            <a:ext cx="244648" cy="651768"/>
          </a:xfrm>
          <a:prstGeom prst="up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3" name="Flecha: arriba y abajo 102">
            <a:extLst>
              <a:ext uri="{FF2B5EF4-FFF2-40B4-BE49-F238E27FC236}">
                <a16:creationId xmlns:a16="http://schemas.microsoft.com/office/drawing/2014/main" id="{BC058E17-7BCE-45BA-8AF9-8A2A4E4D1D88}"/>
              </a:ext>
            </a:extLst>
          </p:cNvPr>
          <p:cNvSpPr/>
          <p:nvPr/>
        </p:nvSpPr>
        <p:spPr>
          <a:xfrm rot="5400000" flipH="1">
            <a:off x="9927289" y="4031519"/>
            <a:ext cx="249595" cy="658468"/>
          </a:xfrm>
          <a:prstGeom prst="up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4" name="Rectangle 3">
            <a:extLst>
              <a:ext uri="{FF2B5EF4-FFF2-40B4-BE49-F238E27FC236}">
                <a16:creationId xmlns:a16="http://schemas.microsoft.com/office/drawing/2014/main" id="{9AF8FCDD-7FC6-4FD2-8446-052B5D359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2491" y="4464061"/>
            <a:ext cx="1438275" cy="3840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VISUAL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MANAGER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SERBIA  II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21 Belgrado </a:t>
            </a:r>
            <a:endParaRPr kumimoji="0" lang="es-ES" altLang="es-MX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6" name="Abrir llave 15">
            <a:extLst>
              <a:ext uri="{FF2B5EF4-FFF2-40B4-BE49-F238E27FC236}">
                <a16:creationId xmlns:a16="http://schemas.microsoft.com/office/drawing/2014/main" id="{3F19318D-FBCE-42D4-A8D8-8B9ED47D19D6}"/>
              </a:ext>
            </a:extLst>
          </p:cNvPr>
          <p:cNvSpPr/>
          <p:nvPr/>
        </p:nvSpPr>
        <p:spPr>
          <a:xfrm>
            <a:off x="7728871" y="3179338"/>
            <a:ext cx="223816" cy="236672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5" name="Rectangle 3">
            <a:extLst>
              <a:ext uri="{FF2B5EF4-FFF2-40B4-BE49-F238E27FC236}">
                <a16:creationId xmlns:a16="http://schemas.microsoft.com/office/drawing/2014/main" id="{55D8514A-606C-44BC-8809-28C6C1CCF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836" y="4019481"/>
            <a:ext cx="1325229" cy="8285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b="1" u="sng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 BRAND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altLang="es-MX" sz="1200" b="1" u="sng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b="1" u="sng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HEADS</a:t>
            </a:r>
            <a:endParaRPr kumimoji="0" lang="es-ES" altLang="es-MX" sz="1200" b="1" i="0" u="sng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07" name="Line 34">
            <a:extLst>
              <a:ext uri="{FF2B5EF4-FFF2-40B4-BE49-F238E27FC236}">
                <a16:creationId xmlns:a16="http://schemas.microsoft.com/office/drawing/2014/main" id="{7B032C86-8CEB-4DA1-8C45-81565C6690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32794" y="4270168"/>
            <a:ext cx="0" cy="1811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C8DF4999-33A3-4340-A803-D93B421EE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74" y="5162311"/>
            <a:ext cx="1231900" cy="500427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E3D1D4BA-E620-4E02-BD61-2A22FF7BD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74" y="5752054"/>
            <a:ext cx="1231900" cy="500427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84FBB355-FACB-424C-8F8E-E793205CC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244" y="5162311"/>
            <a:ext cx="1225100" cy="504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6" name="Flecha: arriba y abajo 45">
            <a:extLst>
              <a:ext uri="{FF2B5EF4-FFF2-40B4-BE49-F238E27FC236}">
                <a16:creationId xmlns:a16="http://schemas.microsoft.com/office/drawing/2014/main" id="{63F2FC01-0C1A-4BB5-8E78-9026528F6FDE}"/>
              </a:ext>
            </a:extLst>
          </p:cNvPr>
          <p:cNvSpPr/>
          <p:nvPr/>
        </p:nvSpPr>
        <p:spPr>
          <a:xfrm rot="5400000" flipH="1">
            <a:off x="9881513" y="2898506"/>
            <a:ext cx="244648" cy="651768"/>
          </a:xfrm>
          <a:prstGeom prst="up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Line 34">
            <a:extLst>
              <a:ext uri="{FF2B5EF4-FFF2-40B4-BE49-F238E27FC236}">
                <a16:creationId xmlns:a16="http://schemas.microsoft.com/office/drawing/2014/main" id="{21F77AC7-13C2-4C0D-BC53-02CAA80B8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8973" y="1669174"/>
            <a:ext cx="0" cy="1811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" name="Line 34">
            <a:extLst>
              <a:ext uri="{FF2B5EF4-FFF2-40B4-BE49-F238E27FC236}">
                <a16:creationId xmlns:a16="http://schemas.microsoft.com/office/drawing/2014/main" id="{BA4E38E6-BAA8-4861-9F4E-735878CDA3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8064" y="4485551"/>
            <a:ext cx="86297" cy="1094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B65CA32E-4AF9-46B6-81B5-0DF1C6C3E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7817" y="4461818"/>
            <a:ext cx="1438275" cy="38401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AREA MANAGER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SERBIA II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21 Belgrado </a:t>
            </a:r>
          </a:p>
        </p:txBody>
      </p:sp>
      <p:sp>
        <p:nvSpPr>
          <p:cNvPr id="50" name="Rectangle 3">
            <a:extLst>
              <a:ext uri="{FF2B5EF4-FFF2-40B4-BE49-F238E27FC236}">
                <a16:creationId xmlns:a16="http://schemas.microsoft.com/office/drawing/2014/main" id="{95328F0C-93C0-48DC-A3EA-8844EB4E2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0596" y="5623864"/>
            <a:ext cx="1438275" cy="50042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1h BACK OFFICE SUPPORT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AREA MANAGER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83 Belgrado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altLang="es-MX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816BDCF-DBE6-49B7-93A8-F8A2B8CAE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364" y="2503117"/>
            <a:ext cx="512108" cy="49381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F39549C-C0E0-4FF1-8A12-9EAFC508D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9395" y="2512842"/>
            <a:ext cx="512108" cy="493819"/>
          </a:xfrm>
          <a:prstGeom prst="rect">
            <a:avLst/>
          </a:prstGeom>
        </p:spPr>
      </p:pic>
      <p:sp>
        <p:nvSpPr>
          <p:cNvPr id="51" name="Flecha: arriba y abajo 50">
            <a:extLst>
              <a:ext uri="{FF2B5EF4-FFF2-40B4-BE49-F238E27FC236}">
                <a16:creationId xmlns:a16="http://schemas.microsoft.com/office/drawing/2014/main" id="{BF2A9E09-6121-4772-BDFD-C09C0709A897}"/>
              </a:ext>
            </a:extLst>
          </p:cNvPr>
          <p:cNvSpPr/>
          <p:nvPr/>
        </p:nvSpPr>
        <p:spPr>
          <a:xfrm flipH="1">
            <a:off x="6878671" y="4906759"/>
            <a:ext cx="249595" cy="658468"/>
          </a:xfrm>
          <a:prstGeom prst="up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Título 1">
            <a:extLst>
              <a:ext uri="{FF2B5EF4-FFF2-40B4-BE49-F238E27FC236}">
                <a16:creationId xmlns:a16="http://schemas.microsoft.com/office/drawing/2014/main" id="{DA2E6D09-D8F4-4A0E-A75B-44639DC536F7}"/>
              </a:ext>
            </a:extLst>
          </p:cNvPr>
          <p:cNvSpPr txBox="1">
            <a:spLocks/>
          </p:cNvSpPr>
          <p:nvPr/>
        </p:nvSpPr>
        <p:spPr>
          <a:xfrm>
            <a:off x="807743" y="51615"/>
            <a:ext cx="5397849" cy="88790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s-ES" sz="4800" b="1" dirty="0">
                <a:solidFill>
                  <a:srgbClr val="022169"/>
                </a:solidFill>
                <a:latin typeface="+mn-lt"/>
                <a:cs typeface="SignaSerifPro-Black" panose="02010A04080101020102" pitchFamily="50" charset="0"/>
              </a:rPr>
              <a:t>Equipos comerciales</a:t>
            </a:r>
          </a:p>
          <a:p>
            <a:pPr>
              <a:lnSpc>
                <a:spcPct val="170000"/>
              </a:lnSpc>
            </a:pPr>
            <a:endParaRPr lang="es-ES" sz="4800" b="1" dirty="0">
              <a:solidFill>
                <a:srgbClr val="022169"/>
              </a:solidFill>
              <a:latin typeface="+mn-lt"/>
              <a:cs typeface="SignaSerifPro-Black" panose="02010A04080101020102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22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>
            <a:extLst>
              <a:ext uri="{FF2B5EF4-FFF2-40B4-BE49-F238E27FC236}">
                <a16:creationId xmlns:a16="http://schemas.microsoft.com/office/drawing/2014/main" id="{319251C0-09D1-42FA-AADD-A4E30274A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442" y="402049"/>
            <a:ext cx="13684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E0000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anose="05020102010507070707" pitchFamily="18" charset="2"/>
              <a:buChar char="ã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7" name="CuadroTexto 94">
            <a:extLst>
              <a:ext uri="{FF2B5EF4-FFF2-40B4-BE49-F238E27FC236}">
                <a16:creationId xmlns:a16="http://schemas.microsoft.com/office/drawing/2014/main" id="{4042009B-4DE0-413A-8230-E381F50E4938}"/>
              </a:ext>
            </a:extLst>
          </p:cNvPr>
          <p:cNvSpPr txBox="1"/>
          <p:nvPr/>
        </p:nvSpPr>
        <p:spPr>
          <a:xfrm>
            <a:off x="5340923" y="547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Line 34">
            <a:extLst>
              <a:ext uri="{FF2B5EF4-FFF2-40B4-BE49-F238E27FC236}">
                <a16:creationId xmlns:a16="http://schemas.microsoft.com/office/drawing/2014/main" id="{2D2EBF77-8D0E-4DF0-A9F1-A8269DA4F9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86282" y="5939850"/>
            <a:ext cx="1383" cy="335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4E8EBD59-A658-4CEA-914B-89580AA6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53" y="1017795"/>
            <a:ext cx="2898515" cy="75838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CAPILARIDAD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COBERTURA TIENDAS   </a:t>
            </a:r>
            <a:endParaRPr kumimoji="0" lang="es-ES" altLang="es-MX" sz="1200" i="0" strike="noStrike" kern="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A9E7D2A3-D351-4465-9324-ED565CA11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573" y="4453814"/>
            <a:ext cx="2906614" cy="158431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s-ES" altLang="es-MX" sz="1200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Comparativa Modelo Anterior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s-ES" altLang="es-MX" sz="1200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D678342B-CA2B-4A6F-8119-03445CBC7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573" y="2228079"/>
            <a:ext cx="2906614" cy="200900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altLang="es-MX" sz="1200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s-ES" altLang="es-MX" sz="1200" kern="0" dirty="0"/>
              <a:t> </a:t>
            </a:r>
            <a:endParaRPr lang="es-ES" altLang="es-MX" sz="1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06733512-C53D-4A3B-AE7C-F2E36C1DA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574" y="990576"/>
            <a:ext cx="2906613" cy="783847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FRECUENCIAS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VISITAS TIENDA </a:t>
            </a:r>
          </a:p>
        </p:txBody>
      </p:sp>
      <p:sp>
        <p:nvSpPr>
          <p:cNvPr id="51" name="Rectangle 3">
            <a:extLst>
              <a:ext uri="{FF2B5EF4-FFF2-40B4-BE49-F238E27FC236}">
                <a16:creationId xmlns:a16="http://schemas.microsoft.com/office/drawing/2014/main" id="{90DA6DFD-FE80-4013-B654-C0E6EB877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337" y="1010559"/>
            <a:ext cx="2906612" cy="783847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 - OUTPUT TIENDAS  </a:t>
            </a:r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023C9721-A593-478E-A37A-45F814A76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6584" y="2228079"/>
            <a:ext cx="2906611" cy="201373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PROCEDIMIENTO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altLang="es-MX" sz="1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altLang="es-MX" sz="1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Rectangle 3">
            <a:extLst>
              <a:ext uri="{FF2B5EF4-FFF2-40B4-BE49-F238E27FC236}">
                <a16:creationId xmlns:a16="http://schemas.microsoft.com/office/drawing/2014/main" id="{1E4D57A3-6FED-4F5F-8292-0CF01F2D1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6585" y="4453814"/>
            <a:ext cx="2906610" cy="158430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altLang="es-MX" sz="1200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Comparativa Modelo Anterior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s-ES" altLang="es-MX" sz="1200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s-ES" altLang="es-MX" sz="1200" kern="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altLang="es-MX" sz="1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7EA1D512-00B3-4448-A6C3-B1CDE870E2B4}"/>
              </a:ext>
            </a:extLst>
          </p:cNvPr>
          <p:cNvSpPr/>
          <p:nvPr/>
        </p:nvSpPr>
        <p:spPr>
          <a:xfrm rot="5400000">
            <a:off x="9687580" y="1884771"/>
            <a:ext cx="384616" cy="243281"/>
          </a:xfrm>
          <a:prstGeom prst="rightArrow">
            <a:avLst/>
          </a:prstGeom>
          <a:solidFill>
            <a:srgbClr val="B4C7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2578D58A-DEE7-4265-A8DA-61ADFA80A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53" y="2258967"/>
            <a:ext cx="2906614" cy="200900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" altLang="es-MX" sz="1200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s-ES" altLang="es-MX" sz="1200" kern="0" dirty="0"/>
              <a:t> </a:t>
            </a:r>
            <a:r>
              <a:rPr lang="es-ES" altLang="es-MX" sz="1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74F080CD-C9BD-4F1D-AD1C-7B86133A9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53" y="4441082"/>
            <a:ext cx="2898515" cy="158431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s-ES" altLang="es-MX" sz="1200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Comparativa Modelo Anterior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endParaRPr lang="es-ES" altLang="es-MX" sz="1200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05E8D57F-D9F8-4733-B2D4-35B655074957}"/>
              </a:ext>
            </a:extLst>
          </p:cNvPr>
          <p:cNvSpPr/>
          <p:nvPr/>
        </p:nvSpPr>
        <p:spPr>
          <a:xfrm rot="5400000">
            <a:off x="5897571" y="1869518"/>
            <a:ext cx="384616" cy="243281"/>
          </a:xfrm>
          <a:prstGeom prst="rightArrow">
            <a:avLst/>
          </a:prstGeom>
          <a:solidFill>
            <a:srgbClr val="B4C7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Flecha: a la derecha 22">
            <a:extLst>
              <a:ext uri="{FF2B5EF4-FFF2-40B4-BE49-F238E27FC236}">
                <a16:creationId xmlns:a16="http://schemas.microsoft.com/office/drawing/2014/main" id="{C5372C96-2B0D-4723-A878-DFB9F8AE0FB4}"/>
              </a:ext>
            </a:extLst>
          </p:cNvPr>
          <p:cNvSpPr/>
          <p:nvPr/>
        </p:nvSpPr>
        <p:spPr>
          <a:xfrm rot="5400000">
            <a:off x="1926706" y="1914131"/>
            <a:ext cx="384616" cy="243281"/>
          </a:xfrm>
          <a:prstGeom prst="rightArrow">
            <a:avLst/>
          </a:prstGeom>
          <a:solidFill>
            <a:srgbClr val="B4C7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74FB52ED-32AF-456C-8B0E-27FF93A32D98}"/>
              </a:ext>
            </a:extLst>
          </p:cNvPr>
          <p:cNvSpPr txBox="1">
            <a:spLocks/>
          </p:cNvSpPr>
          <p:nvPr/>
        </p:nvSpPr>
        <p:spPr>
          <a:xfrm>
            <a:off x="549702" y="54071"/>
            <a:ext cx="5397849" cy="88790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s-ES" sz="4800" b="1" dirty="0">
                <a:solidFill>
                  <a:srgbClr val="022169"/>
                </a:solidFill>
                <a:latin typeface="+mn-lt"/>
                <a:cs typeface="SignaSerifPro-Black" panose="02010A04080101020102" pitchFamily="50" charset="0"/>
              </a:rPr>
              <a:t>Estructura del modelo </a:t>
            </a:r>
          </a:p>
          <a:p>
            <a:pPr>
              <a:lnSpc>
                <a:spcPct val="170000"/>
              </a:lnSpc>
            </a:pPr>
            <a:endParaRPr lang="es-ES" sz="4800" b="1" dirty="0">
              <a:solidFill>
                <a:srgbClr val="022169"/>
              </a:solidFill>
              <a:latin typeface="+mn-lt"/>
              <a:cs typeface="SignaSerifPro-Black" panose="02010A04080101020102" pitchFamily="50" charset="0"/>
            </a:endParaRPr>
          </a:p>
          <a:p>
            <a:pPr>
              <a:lnSpc>
                <a:spcPct val="170000"/>
              </a:lnSpc>
            </a:pPr>
            <a:endParaRPr lang="es-ES" sz="4800" b="1" dirty="0">
              <a:solidFill>
                <a:srgbClr val="022169"/>
              </a:solidFill>
              <a:latin typeface="+mn-lt"/>
              <a:cs typeface="SignaSerifPro-Black" panose="02010A04080101020102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44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218CE24-D293-48F0-ADC5-AE3222F71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434" y="1107346"/>
            <a:ext cx="10916873" cy="5100507"/>
          </a:xfrm>
        </p:spPr>
        <p:txBody>
          <a:bodyPr>
            <a:normAutofit/>
          </a:bodyPr>
          <a:lstStyle/>
          <a:p>
            <a:pPr algn="just"/>
            <a:endParaRPr lang="es-ES" sz="2000" u="sng" dirty="0"/>
          </a:p>
          <a:p>
            <a:pPr marL="342900" indent="-342900" algn="just">
              <a:buFontTx/>
              <a:buChar char="-"/>
            </a:pPr>
            <a:endParaRPr lang="es-ES" sz="2000" u="sng" dirty="0"/>
          </a:p>
          <a:p>
            <a:pPr algn="just"/>
            <a:r>
              <a:rPr lang="es-ES" sz="2000" u="sng" dirty="0"/>
              <a:t>   </a:t>
            </a:r>
          </a:p>
          <a:p>
            <a:pPr marL="342900" indent="-342900" algn="just">
              <a:buFontTx/>
              <a:buChar char="-"/>
            </a:pPr>
            <a:endParaRPr lang="es-ES" sz="2000" u="sng" dirty="0"/>
          </a:p>
          <a:p>
            <a:pPr marL="342900" indent="-342900" algn="just">
              <a:buFontTx/>
              <a:buChar char="-"/>
            </a:pPr>
            <a:endParaRPr lang="es-ES" sz="2000" u="sng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6E00FAF-2B3D-4786-B629-78B83F370AA8}"/>
              </a:ext>
            </a:extLst>
          </p:cNvPr>
          <p:cNvGraphicFramePr>
            <a:graphicFrameLocks noGrp="1"/>
          </p:cNvGraphicFramePr>
          <p:nvPr/>
        </p:nvGraphicFramePr>
        <p:xfrm>
          <a:off x="735435" y="2390862"/>
          <a:ext cx="10519103" cy="2810311"/>
        </p:xfrm>
        <a:graphic>
          <a:graphicData uri="http://schemas.openxmlformats.org/drawingml/2006/table">
            <a:tbl>
              <a:tblPr/>
              <a:tblGrid>
                <a:gridCol w="1083565">
                  <a:extLst>
                    <a:ext uri="{9D8B030D-6E8A-4147-A177-3AD203B41FA5}">
                      <a16:colId xmlns:a16="http://schemas.microsoft.com/office/drawing/2014/main" val="1427588864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84400010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774923069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545360115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78051407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24995197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357756082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67224575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628153402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85270141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85251944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52717594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61144140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06105571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93490091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25855594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61678039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32205505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76705419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4144045097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800887287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860696257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28621478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771063215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08391765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948241979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12729217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96002272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24288824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25390195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53803995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56410466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214168775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43413408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3807860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48479565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1928072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74247670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75010552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4064910314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96514699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053074529"/>
                    </a:ext>
                  </a:extLst>
                </a:gridCol>
                <a:gridCol w="120834">
                  <a:extLst>
                    <a:ext uri="{9D8B030D-6E8A-4147-A177-3AD203B41FA5}">
                      <a16:colId xmlns:a16="http://schemas.microsoft.com/office/drawing/2014/main" val="139701305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4423084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90191581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8374421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33009259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58177440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40977948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89581349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320102527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297277124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37775294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72731127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510078680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721646614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94046177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24536019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9693898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4018528952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52839947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05206622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98264444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484812988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06259254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44178269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81352381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24303707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1370277686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743855353"/>
                    </a:ext>
                  </a:extLst>
                </a:gridCol>
                <a:gridCol w="131341">
                  <a:extLst>
                    <a:ext uri="{9D8B030D-6E8A-4147-A177-3AD203B41FA5}">
                      <a16:colId xmlns:a16="http://schemas.microsoft.com/office/drawing/2014/main" val="3528683944"/>
                    </a:ext>
                  </a:extLst>
                </a:gridCol>
                <a:gridCol w="252175">
                  <a:extLst>
                    <a:ext uri="{9D8B030D-6E8A-4147-A177-3AD203B41FA5}">
                      <a16:colId xmlns:a16="http://schemas.microsoft.com/office/drawing/2014/main" val="1250326424"/>
                    </a:ext>
                  </a:extLst>
                </a:gridCol>
              </a:tblGrid>
              <a:tr h="176937">
                <a:tc>
                  <a:txBody>
                    <a:bodyPr/>
                    <a:lstStyle/>
                    <a:p>
                      <a:pPr algn="ctr" fontAlgn="b"/>
                      <a:r>
                        <a:rPr lang="es-E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BALKANS 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DECEMBER 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1"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JANUARY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8"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FEBRUARY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093350"/>
                  </a:ext>
                </a:extLst>
              </a:tr>
              <a:tr h="148664"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SN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753393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3939" marR="3939" marT="39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3939" marR="3939" marT="39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11556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Puesta en Comun - CM 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632388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Presentacion Proyecto I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736929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Comunicación  Equipos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042980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Implementacion Modelo 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115189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Ejecucion Modelo 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90114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Viaje Seguimiento 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477638"/>
                  </a:ext>
                </a:extLst>
              </a:tr>
              <a:tr h="168084">
                <a:tc>
                  <a:txBody>
                    <a:bodyPr/>
                    <a:lstStyle/>
                    <a:p>
                      <a:pPr algn="l" fontAlgn="b"/>
                      <a:endParaRPr lang="es-ES" sz="5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758649"/>
                  </a:ext>
                </a:extLst>
              </a:tr>
              <a:tr h="168084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Dalibor 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618258"/>
                  </a:ext>
                </a:extLst>
              </a:tr>
              <a:tr h="16808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Simona 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577543"/>
                  </a:ext>
                </a:extLst>
              </a:tr>
              <a:tr h="168084">
                <a:tc>
                  <a:txBody>
                    <a:bodyPr/>
                    <a:lstStyle/>
                    <a:p>
                      <a:pPr algn="ctr" fontAlgn="b"/>
                      <a:endParaRPr lang="es-ES" sz="5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103081"/>
                  </a:ext>
                </a:extLst>
              </a:tr>
              <a:tr h="19731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Holidays  </a:t>
                      </a:r>
                    </a:p>
                  </a:txBody>
                  <a:tcPr marL="3939" marR="3939" marT="39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56707"/>
                  </a:ext>
                </a:extLst>
              </a:tr>
              <a:tr h="168084">
                <a:tc>
                  <a:txBody>
                    <a:bodyPr/>
                    <a:lstStyle/>
                    <a:p>
                      <a:pPr algn="ctr" fontAlgn="b"/>
                      <a:r>
                        <a:rPr lang="es-E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Bank Holiday </a:t>
                      </a:r>
                    </a:p>
                  </a:txBody>
                  <a:tcPr marL="3939" marR="3939" marT="39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657148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b"/>
                      <a:endParaRPr lang="es-ES" sz="5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73647"/>
                  </a:ext>
                </a:extLst>
              </a:tr>
              <a:tr h="160775">
                <a:tc>
                  <a:txBody>
                    <a:bodyPr/>
                    <a:lstStyle/>
                    <a:p>
                      <a:pPr algn="l" fontAlgn="b"/>
                      <a:endParaRPr lang="es-ES" sz="5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5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39" marR="3939" marT="39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028840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59293E49-DE30-4DE9-ABA5-73CC68E124CE}"/>
              </a:ext>
            </a:extLst>
          </p:cNvPr>
          <p:cNvSpPr txBox="1">
            <a:spLocks/>
          </p:cNvSpPr>
          <p:nvPr/>
        </p:nvSpPr>
        <p:spPr>
          <a:xfrm>
            <a:off x="539693" y="496276"/>
            <a:ext cx="5397849" cy="88790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s-ES" sz="4800" b="1" dirty="0">
                <a:solidFill>
                  <a:srgbClr val="022169"/>
                </a:solidFill>
                <a:latin typeface="+mn-lt"/>
                <a:cs typeface="SignaSerifPro-Black" panose="02010A04080101020102" pitchFamily="50" charset="0"/>
              </a:rPr>
              <a:t>Calendario de ejecución </a:t>
            </a:r>
          </a:p>
          <a:p>
            <a:pPr>
              <a:lnSpc>
                <a:spcPct val="170000"/>
              </a:lnSpc>
            </a:pPr>
            <a:endParaRPr lang="es-ES" sz="4800" b="1" dirty="0">
              <a:solidFill>
                <a:srgbClr val="022169"/>
              </a:solidFill>
              <a:latin typeface="+mn-lt"/>
              <a:cs typeface="SignaSerifPro-Black" panose="02010A04080101020102" pitchFamily="50" charset="0"/>
            </a:endParaRPr>
          </a:p>
          <a:p>
            <a:pPr>
              <a:lnSpc>
                <a:spcPct val="170000"/>
              </a:lnSpc>
            </a:pPr>
            <a:endParaRPr lang="es-ES" sz="4800" b="1" dirty="0">
              <a:solidFill>
                <a:srgbClr val="022169"/>
              </a:solidFill>
              <a:latin typeface="+mn-lt"/>
              <a:cs typeface="SignaSerifPro-Black" panose="02010A04080101020102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45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218CE24-D293-48F0-ADC5-AE3222F71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435" y="1107346"/>
            <a:ext cx="8609902" cy="5100507"/>
          </a:xfrm>
        </p:spPr>
        <p:txBody>
          <a:bodyPr>
            <a:normAutofit/>
          </a:bodyPr>
          <a:lstStyle/>
          <a:p>
            <a:pPr algn="just"/>
            <a:endParaRPr lang="es-ES" sz="2000" u="sng" dirty="0"/>
          </a:p>
          <a:p>
            <a:pPr marL="342900" indent="-342900" algn="just">
              <a:buFontTx/>
              <a:buChar char="-"/>
            </a:pPr>
            <a:endParaRPr lang="es-ES" sz="2000" u="sng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C006079-1300-4F80-B3A0-3DF4E0E49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8960" y="941977"/>
            <a:ext cx="5474080" cy="5660876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55AB29E4-2680-46B0-B9A3-0B362827658B}"/>
              </a:ext>
            </a:extLst>
          </p:cNvPr>
          <p:cNvSpPr txBox="1">
            <a:spLocks/>
          </p:cNvSpPr>
          <p:nvPr/>
        </p:nvSpPr>
        <p:spPr>
          <a:xfrm>
            <a:off x="549702" y="54071"/>
            <a:ext cx="10845129" cy="88790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s-ES" sz="4800" b="1" dirty="0">
                <a:solidFill>
                  <a:srgbClr val="022169"/>
                </a:solidFill>
                <a:latin typeface="+mn-lt"/>
                <a:cs typeface="SignaSerifPro-Black" panose="02010A04080101020102" pitchFamily="50" charset="0"/>
              </a:rPr>
              <a:t>Cuestiones planteadas a 3 niveles (HQU/ AM/ STORES)</a:t>
            </a:r>
          </a:p>
        </p:txBody>
      </p:sp>
    </p:spTree>
    <p:extLst>
      <p:ext uri="{BB962C8B-B14F-4D97-AF65-F5344CB8AC3E}">
        <p14:creationId xmlns:p14="http://schemas.microsoft.com/office/powerpoint/2010/main" val="309360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>
            <a:extLst>
              <a:ext uri="{FF2B5EF4-FFF2-40B4-BE49-F238E27FC236}">
                <a16:creationId xmlns:a16="http://schemas.microsoft.com/office/drawing/2014/main" id="{319251C0-09D1-42FA-AADD-A4E30274A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442" y="402049"/>
            <a:ext cx="13684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E0000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anose="05020102010507070707" pitchFamily="18" charset="2"/>
              <a:buChar char="ã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7" name="CuadroTexto 94">
            <a:extLst>
              <a:ext uri="{FF2B5EF4-FFF2-40B4-BE49-F238E27FC236}">
                <a16:creationId xmlns:a16="http://schemas.microsoft.com/office/drawing/2014/main" id="{4042009B-4DE0-413A-8230-E381F50E4938}"/>
              </a:ext>
            </a:extLst>
          </p:cNvPr>
          <p:cNvSpPr txBox="1"/>
          <p:nvPr/>
        </p:nvSpPr>
        <p:spPr>
          <a:xfrm>
            <a:off x="5340923" y="547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Line 34">
            <a:extLst>
              <a:ext uri="{FF2B5EF4-FFF2-40B4-BE49-F238E27FC236}">
                <a16:creationId xmlns:a16="http://schemas.microsoft.com/office/drawing/2014/main" id="{2D2EBF77-8D0E-4DF0-A9F1-A8269DA4F9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437248" y="5693116"/>
            <a:ext cx="1383" cy="335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0" name="Rectangle 3">
            <a:extLst>
              <a:ext uri="{FF2B5EF4-FFF2-40B4-BE49-F238E27FC236}">
                <a16:creationId xmlns:a16="http://schemas.microsoft.com/office/drawing/2014/main" id="{DF87AC2B-ADB9-4AF3-AFBE-9EC298FCE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987" y="3441144"/>
            <a:ext cx="1432379" cy="25473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Fijación Objetivos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9" name="Rectangle 3">
            <a:extLst>
              <a:ext uri="{FF2B5EF4-FFF2-40B4-BE49-F238E27FC236}">
                <a16:creationId xmlns:a16="http://schemas.microsoft.com/office/drawing/2014/main" id="{23D11475-685C-4F97-8DA2-CBA5EE52E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726" y="3455442"/>
            <a:ext cx="1261410" cy="23861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Check list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5" name="Rectangle 3">
            <a:extLst>
              <a:ext uri="{FF2B5EF4-FFF2-40B4-BE49-F238E27FC236}">
                <a16:creationId xmlns:a16="http://schemas.microsoft.com/office/drawing/2014/main" id="{2F418FAB-E013-497E-B278-AFA765A23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987" y="4134628"/>
            <a:ext cx="1437635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RC -</a:t>
            </a: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Markdown</a:t>
            </a:r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CAE491F1-D261-43DF-B899-2E6C0790D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726" y="4189783"/>
            <a:ext cx="1231900" cy="25473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Cambio Visual </a:t>
            </a:r>
          </a:p>
        </p:txBody>
      </p:sp>
      <p:sp>
        <p:nvSpPr>
          <p:cNvPr id="76" name="Rectangle 3">
            <a:extLst>
              <a:ext uri="{FF2B5EF4-FFF2-40B4-BE49-F238E27FC236}">
                <a16:creationId xmlns:a16="http://schemas.microsoft.com/office/drawing/2014/main" id="{9E7D340D-5830-4C90-ACE6-A42441704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65" y="4948394"/>
            <a:ext cx="1261410" cy="228386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Frecuencia visita 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06211CF8-B9D6-4B77-A516-77BC5C983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350" y="4572352"/>
            <a:ext cx="1433016" cy="228386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Reporting Comercial </a:t>
            </a:r>
          </a:p>
        </p:txBody>
      </p:sp>
      <p:sp>
        <p:nvSpPr>
          <p:cNvPr id="72" name="Rectangle 3">
            <a:extLst>
              <a:ext uri="{FF2B5EF4-FFF2-40B4-BE49-F238E27FC236}">
                <a16:creationId xmlns:a16="http://schemas.microsoft.com/office/drawing/2014/main" id="{FD5F86E4-967D-43CC-AA67-C57A00956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350" y="3807716"/>
            <a:ext cx="1438273" cy="264461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Logística / Almacén </a:t>
            </a: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1" name="Rectangle 3">
            <a:extLst>
              <a:ext uri="{FF2B5EF4-FFF2-40B4-BE49-F238E27FC236}">
                <a16:creationId xmlns:a16="http://schemas.microsoft.com/office/drawing/2014/main" id="{CAD78736-D596-4BE0-A849-8A470E008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3731" y="3097125"/>
            <a:ext cx="1437636" cy="233045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Open / Close Tienda 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21" name="Rectangle 3">
            <a:extLst>
              <a:ext uri="{FF2B5EF4-FFF2-40B4-BE49-F238E27FC236}">
                <a16:creationId xmlns:a16="http://schemas.microsoft.com/office/drawing/2014/main" id="{469F269F-414F-4C04-9AC3-02306248D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574" y="2873447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REPOSICION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73" name="Rectangle 3">
            <a:extLst>
              <a:ext uri="{FF2B5EF4-FFF2-40B4-BE49-F238E27FC236}">
                <a16:creationId xmlns:a16="http://schemas.microsoft.com/office/drawing/2014/main" id="{8ACD1B77-9C48-457E-8111-DAFEA5661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8712" y="540216"/>
            <a:ext cx="2221431" cy="709510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altLang="es-MX" sz="800" kern="0" dirty="0">
              <a:solidFill>
                <a:schemeClr val="bg1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kern="0" dirty="0">
                <a:solidFill>
                  <a:schemeClr val="bg1"/>
                </a:solidFill>
              </a:rPr>
              <a:t>PROCESOS ESTÁNDAR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kern="0" dirty="0">
                <a:solidFill>
                  <a:schemeClr val="bg1"/>
                </a:solidFill>
              </a:rPr>
              <a:t>MINIMO GARANTIZADO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altLang="es-MX" sz="1200" b="1" kern="0" dirty="0">
              <a:solidFill>
                <a:schemeClr val="bg1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kern="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80" name="Rectangle 3">
            <a:extLst>
              <a:ext uri="{FF2B5EF4-FFF2-40B4-BE49-F238E27FC236}">
                <a16:creationId xmlns:a16="http://schemas.microsoft.com/office/drawing/2014/main" id="{AB2CF06E-272F-4146-86A9-9A319F863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814" y="3586083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CAMBIO VISUAL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endParaRPr kumimoji="0" lang="es-ES" altLang="es-MX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B8D68AB2-A9F4-4F3D-B7D5-C45DFE477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814" y="2142253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s-ES" altLang="es-MX" sz="1000" b="1" kern="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VISITA TIENDAS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b="1" kern="0" dirty="0">
                <a:solidFill>
                  <a:schemeClr val="bg1"/>
                </a:solidFill>
              </a:rPr>
              <a:t>FREC / TIME</a:t>
            </a:r>
            <a:endParaRPr kumimoji="0" lang="es-ES" altLang="es-MX" sz="1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2" name="Rectangle 3">
            <a:extLst>
              <a:ext uri="{FF2B5EF4-FFF2-40B4-BE49-F238E27FC236}">
                <a16:creationId xmlns:a16="http://schemas.microsoft.com/office/drawing/2014/main" id="{154859CB-C10C-4C60-81CB-6172C3C0F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1608" y="5020091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INVENTARIOS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94" name="Rectangle 3">
            <a:extLst>
              <a:ext uri="{FF2B5EF4-FFF2-40B4-BE49-F238E27FC236}">
                <a16:creationId xmlns:a16="http://schemas.microsoft.com/office/drawing/2014/main" id="{4A08D7F1-93D8-42E0-8E08-68CEA0ABC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1608" y="4298719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CHECK LIST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</a:t>
            </a:r>
          </a:p>
        </p:txBody>
      </p:sp>
      <p:sp>
        <p:nvSpPr>
          <p:cNvPr id="105" name="Rectangle 3">
            <a:extLst>
              <a:ext uri="{FF2B5EF4-FFF2-40B4-BE49-F238E27FC236}">
                <a16:creationId xmlns:a16="http://schemas.microsoft.com/office/drawing/2014/main" id="{55D8514A-606C-44BC-8809-28C6C1CCF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8959" y="3667465"/>
            <a:ext cx="1261409" cy="57626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altLang="es-MX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lang="es-ES" altLang="es-MX" sz="12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2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CROSS BRAND </a:t>
            </a:r>
            <a:r>
              <a:rPr kumimoji="0" lang="es-ES" altLang="es-MX" sz="12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endParaRPr kumimoji="0" lang="es-ES" altLang="es-MX" sz="1200" b="1" i="0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06" name="Rectangle 3">
            <a:extLst>
              <a:ext uri="{FF2B5EF4-FFF2-40B4-BE49-F238E27FC236}">
                <a16:creationId xmlns:a16="http://schemas.microsoft.com/office/drawing/2014/main" id="{FFD1E4D0-AF1E-48AD-B64E-3442403F0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43" y="775559"/>
            <a:ext cx="1689198" cy="709510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u="sng" kern="0" dirty="0">
                <a:solidFill>
                  <a:prstClr val="black"/>
                </a:solidFill>
              </a:rPr>
              <a:t>ACTUAL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altLang="es-MX" sz="1200" b="1" u="sng" kern="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u="sng" kern="0" dirty="0">
                <a:solidFill>
                  <a:prstClr val="black"/>
                </a:solidFill>
              </a:rPr>
              <a:t>(W’S / SPF / CTF / FF) </a:t>
            </a:r>
          </a:p>
        </p:txBody>
      </p:sp>
      <p:sp>
        <p:nvSpPr>
          <p:cNvPr id="38" name="Flecha: arriba y abajo 37">
            <a:extLst>
              <a:ext uri="{FF2B5EF4-FFF2-40B4-BE49-F238E27FC236}">
                <a16:creationId xmlns:a16="http://schemas.microsoft.com/office/drawing/2014/main" id="{76080D51-24D2-46B0-8A5A-FD631643B664}"/>
              </a:ext>
            </a:extLst>
          </p:cNvPr>
          <p:cNvSpPr/>
          <p:nvPr/>
        </p:nvSpPr>
        <p:spPr>
          <a:xfrm flipH="1">
            <a:off x="1433405" y="1584986"/>
            <a:ext cx="241247" cy="431902"/>
          </a:xfrm>
          <a:prstGeom prst="upDownArrow">
            <a:avLst/>
          </a:prstGeom>
          <a:solidFill>
            <a:srgbClr val="B4C7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B43A991B-672E-4280-9174-B7CB6CFA1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78" y="3817448"/>
            <a:ext cx="1261410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Reposición stock 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6213FC80-3D8E-42A3-BDA1-E1AE61AC9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971" y="4546009"/>
            <a:ext cx="1261410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Inventarios  </a:t>
            </a: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DCA8526A-7CEE-4C0A-9C01-78887619B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726" y="3087987"/>
            <a:ext cx="1261410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Atención al Cliente 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3AFB8E56-FD4E-43AD-9F90-FDE893FA1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540" y="4948394"/>
            <a:ext cx="1428825" cy="228386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Visita a Tiendas  </a:t>
            </a:r>
            <a:r>
              <a:rPr lang="es-ES" altLang="es-MX" sz="800" kern="0" dirty="0">
                <a:solidFill>
                  <a:srgbClr val="000000"/>
                </a:solidFill>
              </a:rPr>
              <a:t> </a:t>
            </a:r>
            <a:endParaRPr kumimoji="0" lang="es-ES" altLang="es-MX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D1162C8B-EAA8-40B2-9FBC-080A41345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16" y="5735685"/>
            <a:ext cx="1261410" cy="228386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CS- C&amp; Collect- web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1BDE3CCD-4782-4E6B-8C60-184657E1C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936" y="5743718"/>
            <a:ext cx="1433016" cy="228386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Check alarmado </a:t>
            </a: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47" name="Rectangle 3">
            <a:extLst>
              <a:ext uri="{FF2B5EF4-FFF2-40B4-BE49-F238E27FC236}">
                <a16:creationId xmlns:a16="http://schemas.microsoft.com/office/drawing/2014/main" id="{20AC258D-E1B6-4409-903E-4139A0A20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16" y="5321835"/>
            <a:ext cx="1261410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Gift –Return Card  </a:t>
            </a: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B8618BD9-3637-4838-AA6B-726E3561E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540" y="5348178"/>
            <a:ext cx="1428825" cy="228386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800" kern="0" dirty="0">
                <a:solidFill>
                  <a:srgbClr val="000000"/>
                </a:solidFill>
              </a:rPr>
              <a:t> </a:t>
            </a:r>
            <a:r>
              <a:rPr lang="es-ES" altLang="es-MX" sz="1000" kern="0" dirty="0">
                <a:solidFill>
                  <a:srgbClr val="000000"/>
                </a:solidFill>
              </a:rPr>
              <a:t>Satff Plan - RH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9" name="Abrir llave 48">
            <a:extLst>
              <a:ext uri="{FF2B5EF4-FFF2-40B4-BE49-F238E27FC236}">
                <a16:creationId xmlns:a16="http://schemas.microsoft.com/office/drawing/2014/main" id="{B68B0F32-A32B-47C2-8913-A76346DFE64F}"/>
              </a:ext>
            </a:extLst>
          </p:cNvPr>
          <p:cNvSpPr/>
          <p:nvPr/>
        </p:nvSpPr>
        <p:spPr>
          <a:xfrm>
            <a:off x="8114948" y="1585752"/>
            <a:ext cx="311606" cy="4737225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BC42F6E8-796D-4163-AD7C-C973DAEEA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814" y="1455238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CLIENTE </a:t>
            </a:r>
          </a:p>
        </p:txBody>
      </p:sp>
      <p:sp>
        <p:nvSpPr>
          <p:cNvPr id="37" name="Abrir llave 36">
            <a:extLst>
              <a:ext uri="{FF2B5EF4-FFF2-40B4-BE49-F238E27FC236}">
                <a16:creationId xmlns:a16="http://schemas.microsoft.com/office/drawing/2014/main" id="{795BD93E-2644-4C42-938E-96C60CF2C8D3}"/>
              </a:ext>
            </a:extLst>
          </p:cNvPr>
          <p:cNvSpPr/>
          <p:nvPr/>
        </p:nvSpPr>
        <p:spPr>
          <a:xfrm rot="10800000">
            <a:off x="3220987" y="2237201"/>
            <a:ext cx="236911" cy="40802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78527C00-7807-4F62-AD9E-C492A19E2D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82508" y="6734497"/>
            <a:ext cx="1383" cy="3356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" name="Rectangle 3">
            <a:extLst>
              <a:ext uri="{FF2B5EF4-FFF2-40B4-BE49-F238E27FC236}">
                <a16:creationId xmlns:a16="http://schemas.microsoft.com/office/drawing/2014/main" id="{F90CF3DC-C72D-4A67-A231-AC6198D6C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062" y="3729792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Consistencia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</a:t>
            </a:r>
          </a:p>
        </p:txBody>
      </p:sp>
      <p:sp>
        <p:nvSpPr>
          <p:cNvPr id="53" name="Rectangle 3">
            <a:extLst>
              <a:ext uri="{FF2B5EF4-FFF2-40B4-BE49-F238E27FC236}">
                <a16:creationId xmlns:a16="http://schemas.microsoft.com/office/drawing/2014/main" id="{84769836-3E68-4099-86D4-B7FF2C2E7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007" y="2037121"/>
            <a:ext cx="2236140" cy="46104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t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altLang="es-MX" sz="800" kern="0" dirty="0">
              <a:solidFill>
                <a:schemeClr val="bg1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ES" altLang="es-MX" sz="1200" b="1" u="sng" kern="0" dirty="0">
                <a:solidFill>
                  <a:schemeClr val="bg1"/>
                </a:solidFill>
              </a:rPr>
              <a:t>EFICACIA DEL PROCESO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s-ES" altLang="es-MX" sz="1200" b="1" kern="0" dirty="0">
              <a:solidFill>
                <a:schemeClr val="bg1"/>
              </a:solidFill>
            </a:endParaRPr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6F024FF7-A4D4-4DA7-8FB6-680970EF7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550" y="4410001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Profundidad 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C4474C8B-63DF-4376-B263-C63B59321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0621" y="5747024"/>
            <a:ext cx="2185141" cy="426579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b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ANALISIS DE PERCENTILES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800" b="1" kern="0" dirty="0">
                <a:solidFill>
                  <a:schemeClr val="bg1"/>
                </a:solidFill>
              </a:rPr>
              <a:t> </a:t>
            </a:r>
            <a:r>
              <a:rPr kumimoji="0" lang="es-ES" altLang="es-MX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57" name="Rectangle 3">
            <a:extLst>
              <a:ext uri="{FF2B5EF4-FFF2-40B4-BE49-F238E27FC236}">
                <a16:creationId xmlns:a16="http://schemas.microsoft.com/office/drawing/2014/main" id="{2FE7B13E-FA59-4B60-95E6-C7FE7B1C1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062" y="3072978"/>
            <a:ext cx="1438275" cy="581883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b="1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Homogeneidad </a:t>
            </a: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A84408B0-A645-4805-8075-6E39BFFB5BCB}"/>
              </a:ext>
            </a:extLst>
          </p:cNvPr>
          <p:cNvSpPr/>
          <p:nvPr/>
        </p:nvSpPr>
        <p:spPr>
          <a:xfrm>
            <a:off x="5910909" y="3727200"/>
            <a:ext cx="614942" cy="456791"/>
          </a:xfrm>
          <a:prstGeom prst="rightArrow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Flecha: hacia abajo 2">
            <a:extLst>
              <a:ext uri="{FF2B5EF4-FFF2-40B4-BE49-F238E27FC236}">
                <a16:creationId xmlns:a16="http://schemas.microsoft.com/office/drawing/2014/main" id="{62AFE25A-7107-431F-AB02-2670683C8CBE}"/>
              </a:ext>
            </a:extLst>
          </p:cNvPr>
          <p:cNvSpPr/>
          <p:nvPr/>
        </p:nvSpPr>
        <p:spPr>
          <a:xfrm>
            <a:off x="4607031" y="2647345"/>
            <a:ext cx="223816" cy="346682"/>
          </a:xfrm>
          <a:prstGeom prst="downArrow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Flecha: hacia abajo 60">
            <a:extLst>
              <a:ext uri="{FF2B5EF4-FFF2-40B4-BE49-F238E27FC236}">
                <a16:creationId xmlns:a16="http://schemas.microsoft.com/office/drawing/2014/main" id="{144E3EEC-8E0E-4D4E-8D3F-774CC91E215D}"/>
              </a:ext>
            </a:extLst>
          </p:cNvPr>
          <p:cNvSpPr/>
          <p:nvPr/>
        </p:nvSpPr>
        <p:spPr>
          <a:xfrm rot="10800000">
            <a:off x="4654524" y="5117260"/>
            <a:ext cx="223816" cy="346682"/>
          </a:xfrm>
          <a:prstGeom prst="downArrow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Rectangle 3">
            <a:extLst>
              <a:ext uri="{FF2B5EF4-FFF2-40B4-BE49-F238E27FC236}">
                <a16:creationId xmlns:a16="http://schemas.microsoft.com/office/drawing/2014/main" id="{743F929A-4564-4D85-85B0-E47B97D82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79" y="2626872"/>
            <a:ext cx="1252258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Gestión recaudación 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2" name="Rectangle 3">
            <a:extLst>
              <a:ext uri="{FF2B5EF4-FFF2-40B4-BE49-F238E27FC236}">
                <a16:creationId xmlns:a16="http://schemas.microsoft.com/office/drawing/2014/main" id="{C84C7836-232F-4FB5-8CF4-948E6544B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596" y="2623534"/>
            <a:ext cx="1421356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Check Health &amp; Safety  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3" name="Rectangle 3">
            <a:extLst>
              <a:ext uri="{FF2B5EF4-FFF2-40B4-BE49-F238E27FC236}">
                <a16:creationId xmlns:a16="http://schemas.microsoft.com/office/drawing/2014/main" id="{D9200189-3183-49E7-9150-88E6B18C4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727" y="2231611"/>
            <a:ext cx="1270562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 Devolución Stock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4" name="Rectangle 3">
            <a:extLst>
              <a:ext uri="{FF2B5EF4-FFF2-40B4-BE49-F238E27FC236}">
                <a16:creationId xmlns:a16="http://schemas.microsoft.com/office/drawing/2014/main" id="{B62CE842-9AAC-49F4-B686-77B66EECE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936" y="2243435"/>
            <a:ext cx="1421356" cy="254729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Escaparate  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6" name="Rectangle 3">
            <a:extLst>
              <a:ext uri="{FF2B5EF4-FFF2-40B4-BE49-F238E27FC236}">
                <a16:creationId xmlns:a16="http://schemas.microsoft.com/office/drawing/2014/main" id="{FC974DBE-2522-4536-BC60-447BA2835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0814" y="5704003"/>
            <a:ext cx="1438275" cy="671690"/>
          </a:xfrm>
          <a:prstGeom prst="rect">
            <a:avLst/>
          </a:prstGeom>
          <a:solidFill>
            <a:srgbClr val="2F559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s-ES" altLang="es-MX" sz="1000" b="1" kern="0" dirty="0">
                <a:solidFill>
                  <a:schemeClr val="bg1"/>
                </a:solidFill>
              </a:rPr>
              <a:t>COMERCIAL REPORT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Money map /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lang="es-ES" altLang="es-MX" sz="1000" b="1" kern="0" dirty="0">
                <a:solidFill>
                  <a:schemeClr val="bg1"/>
                </a:solidFill>
              </a:rPr>
              <a:t>F</a:t>
            </a:r>
            <a:r>
              <a:rPr kumimoji="0" lang="es-ES" altLang="es-MX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orniture report / </a:t>
            </a:r>
          </a:p>
        </p:txBody>
      </p:sp>
      <p:sp>
        <p:nvSpPr>
          <p:cNvPr id="58" name="Rectangle 3">
            <a:extLst>
              <a:ext uri="{FF2B5EF4-FFF2-40B4-BE49-F238E27FC236}">
                <a16:creationId xmlns:a16="http://schemas.microsoft.com/office/drawing/2014/main" id="{92A0AED6-019A-4BCC-B363-77677CD9D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29" y="6089067"/>
            <a:ext cx="1261410" cy="228386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1000" kern="0" dirty="0">
                <a:solidFill>
                  <a:srgbClr val="000000"/>
                </a:solidFill>
              </a:rPr>
              <a:t>HIT – Call Center</a:t>
            </a:r>
            <a:endParaRPr kumimoji="0" lang="es-ES" altLang="es-MX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54D2B075-1D70-4669-9E59-46F9DC7F4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935" y="6078467"/>
            <a:ext cx="1413631" cy="228386"/>
          </a:xfrm>
          <a:prstGeom prst="rect">
            <a:avLst/>
          </a:prstGeom>
          <a:solidFill>
            <a:srgbClr val="B4C7E7"/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E0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E0000"/>
              </a:buClr>
              <a:buFont typeface="Wingdings 2" pitchFamily="18" charset="2"/>
              <a:buChar char="ã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E0000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E0000"/>
              </a:buClr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MX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Club</a:t>
            </a:r>
          </a:p>
        </p:txBody>
      </p:sp>
      <p:sp>
        <p:nvSpPr>
          <p:cNvPr id="67" name="Título 1">
            <a:extLst>
              <a:ext uri="{FF2B5EF4-FFF2-40B4-BE49-F238E27FC236}">
                <a16:creationId xmlns:a16="http://schemas.microsoft.com/office/drawing/2014/main" id="{7699D31B-0C79-41E9-9ECE-7477C3B2A128}"/>
              </a:ext>
            </a:extLst>
          </p:cNvPr>
          <p:cNvSpPr txBox="1">
            <a:spLocks/>
          </p:cNvSpPr>
          <p:nvPr/>
        </p:nvSpPr>
        <p:spPr>
          <a:xfrm>
            <a:off x="578397" y="-55103"/>
            <a:ext cx="5397849" cy="88790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es-ES" sz="4800" b="1" dirty="0">
                <a:solidFill>
                  <a:srgbClr val="022169"/>
                </a:solidFill>
                <a:latin typeface="+mn-lt"/>
                <a:cs typeface="SignaSerifPro-Black" panose="02010A04080101020102" pitchFamily="50" charset="0"/>
              </a:rPr>
              <a:t>Procedimientos  </a:t>
            </a:r>
          </a:p>
        </p:txBody>
      </p:sp>
    </p:spTree>
    <p:extLst>
      <p:ext uri="{BB962C8B-B14F-4D97-AF65-F5344CB8AC3E}">
        <p14:creationId xmlns:p14="http://schemas.microsoft.com/office/powerpoint/2010/main" val="1235638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NDAM">
      <a:dk1>
        <a:sysClr val="windowText" lastClr="000000"/>
      </a:dk1>
      <a:lt1>
        <a:sysClr val="window" lastClr="FFFFFF"/>
      </a:lt1>
      <a:dk2>
        <a:srgbClr val="44546A"/>
      </a:dk2>
      <a:lt2>
        <a:srgbClr val="F6F6F6"/>
      </a:lt2>
      <a:accent1>
        <a:srgbClr val="022169"/>
      </a:accent1>
      <a:accent2>
        <a:srgbClr val="6EBEEA"/>
      </a:accent2>
      <a:accent3>
        <a:srgbClr val="7ABF80"/>
      </a:accent3>
      <a:accent4>
        <a:srgbClr val="A986BA"/>
      </a:accent4>
      <a:accent5>
        <a:srgbClr val="6E94C9"/>
      </a:accent5>
      <a:accent6>
        <a:srgbClr val="0BABAA"/>
      </a:accent6>
      <a:hlink>
        <a:srgbClr val="B1B3B3"/>
      </a:hlink>
      <a:folHlink>
        <a:srgbClr val="954F72"/>
      </a:folHlink>
    </a:clrScheme>
    <a:fontScheme name="Personalizado 7">
      <a:majorFont>
        <a:latin typeface="Nunito Sans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9d412b7-00e2-4abe-8433-d9fed9767fab">
      <UserInfo>
        <DisplayName>FRANCISCO JAVIER ESCRIBANO CUELLAR</DisplayName>
        <AccountId>312</AccountId>
        <AccountType/>
      </UserInfo>
      <UserInfo>
        <DisplayName>ESTHER BORRAJO MUÑOZ</DisplayName>
        <AccountId>1409</AccountId>
        <AccountType/>
      </UserInfo>
      <UserInfo>
        <DisplayName>AXEL ROMERO LOMBARDO</DisplayName>
        <AccountId>1419</AccountId>
        <AccountType/>
      </UserInfo>
      <UserInfo>
        <DisplayName>CYNTHIA JOHANNA RATKEVICIUS</DisplayName>
        <AccountId>1215</AccountId>
        <AccountType/>
      </UserInfo>
      <UserInfo>
        <DisplayName>DANIEL NINOU COLLADO</DisplayName>
        <AccountId>275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FE82331F86B148B06BD9528D447D2C" ma:contentTypeVersion="8" ma:contentTypeDescription="Crear nuevo documento." ma:contentTypeScope="" ma:versionID="696f1d32f84ecea5cacb830179341c94">
  <xsd:schema xmlns:xsd="http://www.w3.org/2001/XMLSchema" xmlns:xs="http://www.w3.org/2001/XMLSchema" xmlns:p="http://schemas.microsoft.com/office/2006/metadata/properties" xmlns:ns2="5de9abf8-ac30-43eb-8e8a-b11d3833aa59" xmlns:ns3="49d412b7-00e2-4abe-8433-d9fed9767fab" targetNamespace="http://schemas.microsoft.com/office/2006/metadata/properties" ma:root="true" ma:fieldsID="c1b2a72132aea7168b0ccbbdab43405b" ns2:_="" ns3:_="">
    <xsd:import namespace="5de9abf8-ac30-43eb-8e8a-b11d3833aa59"/>
    <xsd:import namespace="49d412b7-00e2-4abe-8433-d9fed9767f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e9abf8-ac30-43eb-8e8a-b11d3833aa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d412b7-00e2-4abe-8433-d9fed9767fa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Tipo de contenido"/>
        <xsd:element ref="dc:title" minOccurs="0" maxOccurs="1" ma:index="3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6B91D3-4044-4911-A420-10D5BE614135}">
  <ds:schemaRefs>
    <ds:schemaRef ds:uri="http://www.w3.org/XML/1998/namespace"/>
    <ds:schemaRef ds:uri="http://schemas.microsoft.com/office/2006/documentManagement/types"/>
    <ds:schemaRef ds:uri="5de9abf8-ac30-43eb-8e8a-b11d3833aa59"/>
    <ds:schemaRef ds:uri="http://purl.org/dc/elements/1.1/"/>
    <ds:schemaRef ds:uri="http://purl.org/dc/terms/"/>
    <ds:schemaRef ds:uri="http://schemas.microsoft.com/office/infopath/2007/PartnerControls"/>
    <ds:schemaRef ds:uri="49d412b7-00e2-4abe-8433-d9fed9767fab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7E9C825-2D76-4509-98A6-45F48A1FF6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e9abf8-ac30-43eb-8e8a-b11d3833aa59"/>
    <ds:schemaRef ds:uri="49d412b7-00e2-4abe-8433-d9fed9767f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136208-DAF0-4086-B466-D6035E18BD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1041</Words>
  <Application>Microsoft Office PowerPoint</Application>
  <PresentationFormat>Panorámica</PresentationFormat>
  <Paragraphs>904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Nunito Sans</vt:lpstr>
      <vt:lpstr>SignaSerifPro-Black</vt:lpstr>
      <vt:lpstr>Tahoma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Carlos Cuesta</dc:creator>
  <cp:lastModifiedBy>andres rendo sanchez</cp:lastModifiedBy>
  <cp:revision>245</cp:revision>
  <cp:lastPrinted>2018-04-18T10:13:39Z</cp:lastPrinted>
  <dcterms:created xsi:type="dcterms:W3CDTF">2018-04-05T15:24:40Z</dcterms:created>
  <dcterms:modified xsi:type="dcterms:W3CDTF">2024-01-30T00:40:55Z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0x01010050FE82331F86B148B06BD9528D447D2C</vt:lpwstr>
  </property>
  <property fmtid="{D5CDD505-2E9C-101B-9397-08002B2CF9AE}" pid="3" name="AuthorIds_UIVersion_1536">
    <vt:lpwstr>4128</vt:lpwstr>
  </property>
</Properties>
</file>