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6" r:id="rId2"/>
    <p:sldId id="375" r:id="rId3"/>
    <p:sldId id="256" r:id="rId4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47ED9-F886-4D4E-9A28-480014A55F59}" v="6" dt="2024-01-29T22:33:45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5220" autoAdjust="0"/>
  </p:normalViewPr>
  <p:slideViewPr>
    <p:cSldViewPr snapToGrid="0" showGuides="1">
      <p:cViewPr varScale="1">
        <p:scale>
          <a:sx n="63" d="100"/>
          <a:sy n="63" d="100"/>
        </p:scale>
        <p:origin x="84" y="304"/>
      </p:cViewPr>
      <p:guideLst>
        <p:guide orient="horz" pos="240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rendo sanchez" userId="1d3ea28edc38020e" providerId="LiveId" clId="{39047ED9-F886-4D4E-9A28-480014A55F59}"/>
    <pc:docChg chg="custSel addSld delSld modSld">
      <pc:chgData name="andres rendo sanchez" userId="1d3ea28edc38020e" providerId="LiveId" clId="{39047ED9-F886-4D4E-9A28-480014A55F59}" dt="2024-01-29T22:32:51.515" v="112" actId="47"/>
      <pc:docMkLst>
        <pc:docMk/>
      </pc:docMkLst>
      <pc:sldChg chg="delSp modSp mod">
        <pc:chgData name="andres rendo sanchez" userId="1d3ea28edc38020e" providerId="LiveId" clId="{39047ED9-F886-4D4E-9A28-480014A55F59}" dt="2024-01-29T22:28:32.608" v="57" actId="20577"/>
        <pc:sldMkLst>
          <pc:docMk/>
          <pc:sldMk cId="390680637" sldId="276"/>
        </pc:sldMkLst>
        <pc:spChg chg="del">
          <ac:chgData name="andres rendo sanchez" userId="1d3ea28edc38020e" providerId="LiveId" clId="{39047ED9-F886-4D4E-9A28-480014A55F59}" dt="2024-01-29T22:23:51.094" v="0" actId="21"/>
          <ac:spMkLst>
            <pc:docMk/>
            <pc:sldMk cId="390680637" sldId="276"/>
            <ac:spMk id="5" creationId="{004B81CB-3CF2-4639-BCD4-DD21BEFD1D24}"/>
          </ac:spMkLst>
        </pc:spChg>
        <pc:spChg chg="mod">
          <ac:chgData name="andres rendo sanchez" userId="1d3ea28edc38020e" providerId="LiveId" clId="{39047ED9-F886-4D4E-9A28-480014A55F59}" dt="2024-01-29T22:28:32.608" v="57" actId="20577"/>
          <ac:spMkLst>
            <pc:docMk/>
            <pc:sldMk cId="390680637" sldId="276"/>
            <ac:spMk id="7" creationId="{F4FBCE27-FD7E-4829-8B05-CCE4BDD14A01}"/>
          </ac:spMkLst>
        </pc:spChg>
      </pc:sldChg>
      <pc:sldChg chg="delSp del mod">
        <pc:chgData name="andres rendo sanchez" userId="1d3ea28edc38020e" providerId="LiveId" clId="{39047ED9-F886-4D4E-9A28-480014A55F59}" dt="2024-01-29T22:24:33.179" v="12" actId="47"/>
        <pc:sldMkLst>
          <pc:docMk/>
          <pc:sldMk cId="49875520" sldId="364"/>
        </pc:sldMkLst>
        <pc:picChg chg="del">
          <ac:chgData name="andres rendo sanchez" userId="1d3ea28edc38020e" providerId="LiveId" clId="{39047ED9-F886-4D4E-9A28-480014A55F59}" dt="2024-01-29T22:24:26.190" v="11" actId="21"/>
          <ac:picMkLst>
            <pc:docMk/>
            <pc:sldMk cId="49875520" sldId="364"/>
            <ac:picMk id="9" creationId="{2090F5D2-A60B-FB8D-1536-0E345E40B064}"/>
          </ac:picMkLst>
        </pc:picChg>
      </pc:sldChg>
      <pc:sldChg chg="del">
        <pc:chgData name="andres rendo sanchez" userId="1d3ea28edc38020e" providerId="LiveId" clId="{39047ED9-F886-4D4E-9A28-480014A55F59}" dt="2024-01-29T22:24:35.007" v="13" actId="47"/>
        <pc:sldMkLst>
          <pc:docMk/>
          <pc:sldMk cId="1833535738" sldId="365"/>
        </pc:sldMkLst>
      </pc:sldChg>
      <pc:sldChg chg="del">
        <pc:chgData name="andres rendo sanchez" userId="1d3ea28edc38020e" providerId="LiveId" clId="{39047ED9-F886-4D4E-9A28-480014A55F59}" dt="2024-01-29T22:27:08.524" v="26" actId="47"/>
        <pc:sldMkLst>
          <pc:docMk/>
          <pc:sldMk cId="1883351370" sldId="367"/>
        </pc:sldMkLst>
      </pc:sldChg>
      <pc:sldChg chg="del">
        <pc:chgData name="andres rendo sanchez" userId="1d3ea28edc38020e" providerId="LiveId" clId="{39047ED9-F886-4D4E-9A28-480014A55F59}" dt="2024-01-29T22:24:36.230" v="14" actId="47"/>
        <pc:sldMkLst>
          <pc:docMk/>
          <pc:sldMk cId="2250512402" sldId="372"/>
        </pc:sldMkLst>
      </pc:sldChg>
      <pc:sldChg chg="del">
        <pc:chgData name="andres rendo sanchez" userId="1d3ea28edc38020e" providerId="LiveId" clId="{39047ED9-F886-4D4E-9A28-480014A55F59}" dt="2024-01-29T22:24:37.882" v="15" actId="47"/>
        <pc:sldMkLst>
          <pc:docMk/>
          <pc:sldMk cId="4038253779" sldId="373"/>
        </pc:sldMkLst>
      </pc:sldChg>
      <pc:sldChg chg="del">
        <pc:chgData name="andres rendo sanchez" userId="1d3ea28edc38020e" providerId="LiveId" clId="{39047ED9-F886-4D4E-9A28-480014A55F59}" dt="2024-01-29T22:24:47.826" v="16" actId="47"/>
        <pc:sldMkLst>
          <pc:docMk/>
          <pc:sldMk cId="2169306147" sldId="374"/>
        </pc:sldMkLst>
      </pc:sldChg>
      <pc:sldChg chg="delSp modSp del mod">
        <pc:chgData name="andres rendo sanchez" userId="1d3ea28edc38020e" providerId="LiveId" clId="{39047ED9-F886-4D4E-9A28-480014A55F59}" dt="2024-01-29T22:32:50.538" v="111" actId="47"/>
        <pc:sldMkLst>
          <pc:docMk/>
          <pc:sldMk cId="416917576" sldId="376"/>
        </pc:sldMkLst>
        <pc:spChg chg="del">
          <ac:chgData name="andres rendo sanchez" userId="1d3ea28edc38020e" providerId="LiveId" clId="{39047ED9-F886-4D4E-9A28-480014A55F59}" dt="2024-01-29T22:32:04.630" v="104" actId="478"/>
          <ac:spMkLst>
            <pc:docMk/>
            <pc:sldMk cId="416917576" sldId="376"/>
            <ac:spMk id="30" creationId="{E99AC320-E834-EA9D-C03C-C28CE153F4DB}"/>
          </ac:spMkLst>
        </pc:spChg>
        <pc:spChg chg="mod">
          <ac:chgData name="andres rendo sanchez" userId="1d3ea28edc38020e" providerId="LiveId" clId="{39047ED9-F886-4D4E-9A28-480014A55F59}" dt="2024-01-29T22:32:31.635" v="110" actId="1076"/>
          <ac:spMkLst>
            <pc:docMk/>
            <pc:sldMk cId="416917576" sldId="376"/>
            <ac:spMk id="31" creationId="{6F195B67-3D2F-2420-FD01-025EE57C16E5}"/>
          </ac:spMkLst>
        </pc:spChg>
        <pc:spChg chg="del">
          <ac:chgData name="andres rendo sanchez" userId="1d3ea28edc38020e" providerId="LiveId" clId="{39047ED9-F886-4D4E-9A28-480014A55F59}" dt="2024-01-29T22:31:57.862" v="103" actId="478"/>
          <ac:spMkLst>
            <pc:docMk/>
            <pc:sldMk cId="416917576" sldId="376"/>
            <ac:spMk id="34" creationId="{93456BC0-2910-EBC3-3B24-C1AA338F8CDA}"/>
          </ac:spMkLst>
        </pc:spChg>
        <pc:spChg chg="del">
          <ac:chgData name="andres rendo sanchez" userId="1d3ea28edc38020e" providerId="LiveId" clId="{39047ED9-F886-4D4E-9A28-480014A55F59}" dt="2024-01-29T22:32:16.280" v="105" actId="21"/>
          <ac:spMkLst>
            <pc:docMk/>
            <pc:sldMk cId="416917576" sldId="376"/>
            <ac:spMk id="36" creationId="{161A6022-297E-6467-9B48-CB1268498ABE}"/>
          </ac:spMkLst>
        </pc:spChg>
        <pc:spChg chg="del">
          <ac:chgData name="andres rendo sanchez" userId="1d3ea28edc38020e" providerId="LiveId" clId="{39047ED9-F886-4D4E-9A28-480014A55F59}" dt="2024-01-29T22:32:24.998" v="108" actId="21"/>
          <ac:spMkLst>
            <pc:docMk/>
            <pc:sldMk cId="416917576" sldId="376"/>
            <ac:spMk id="38" creationId="{77552630-1969-8901-E044-36005FB01F56}"/>
          </ac:spMkLst>
        </pc:spChg>
        <pc:graphicFrameChg chg="del">
          <ac:chgData name="andres rendo sanchez" userId="1d3ea28edc38020e" providerId="LiveId" clId="{39047ED9-F886-4D4E-9A28-480014A55F59}" dt="2024-01-29T22:31:01.739" v="97" actId="478"/>
          <ac:graphicFrameMkLst>
            <pc:docMk/>
            <pc:sldMk cId="416917576" sldId="376"/>
            <ac:graphicFrameMk id="39" creationId="{51824A26-767E-0129-FD37-DA810236E762}"/>
          </ac:graphicFrameMkLst>
        </pc:graphicFrameChg>
        <pc:picChg chg="del">
          <ac:chgData name="andres rendo sanchez" userId="1d3ea28edc38020e" providerId="LiveId" clId="{39047ED9-F886-4D4E-9A28-480014A55F59}" dt="2024-01-29T22:31:50.754" v="102" actId="478"/>
          <ac:picMkLst>
            <pc:docMk/>
            <pc:sldMk cId="416917576" sldId="376"/>
            <ac:picMk id="35" creationId="{97AF5675-D6DD-D2F3-75EB-25ECC307C93F}"/>
          </ac:picMkLst>
        </pc:picChg>
        <pc:picChg chg="del mod">
          <ac:chgData name="andres rendo sanchez" userId="1d3ea28edc38020e" providerId="LiveId" clId="{39047ED9-F886-4D4E-9A28-480014A55F59}" dt="2024-01-29T22:32:21.351" v="107" actId="478"/>
          <ac:picMkLst>
            <pc:docMk/>
            <pc:sldMk cId="416917576" sldId="376"/>
            <ac:picMk id="37" creationId="{3088D99E-F33D-9EA8-0A61-10AB5C0B3D6E}"/>
          </ac:picMkLst>
        </pc:picChg>
        <pc:picChg chg="del mod">
          <ac:chgData name="andres rendo sanchez" userId="1d3ea28edc38020e" providerId="LiveId" clId="{39047ED9-F886-4D4E-9A28-480014A55F59}" dt="2024-01-29T22:31:46.403" v="101" actId="478"/>
          <ac:picMkLst>
            <pc:docMk/>
            <pc:sldMk cId="416917576" sldId="376"/>
            <ac:picMk id="1028" creationId="{6758CBE8-832D-5D8C-502E-A2A0E82B51AF}"/>
          </ac:picMkLst>
        </pc:picChg>
      </pc:sldChg>
      <pc:sldChg chg="delSp modSp del mod">
        <pc:chgData name="andres rendo sanchez" userId="1d3ea28edc38020e" providerId="LiveId" clId="{39047ED9-F886-4D4E-9A28-480014A55F59}" dt="2024-01-29T22:32:51.515" v="112" actId="47"/>
        <pc:sldMkLst>
          <pc:docMk/>
          <pc:sldMk cId="520299368" sldId="378"/>
        </pc:sldMkLst>
        <pc:spChg chg="mod">
          <ac:chgData name="andres rendo sanchez" userId="1d3ea28edc38020e" providerId="LiveId" clId="{39047ED9-F886-4D4E-9A28-480014A55F59}" dt="2024-01-29T22:30:13.445" v="94" actId="20577"/>
          <ac:spMkLst>
            <pc:docMk/>
            <pc:sldMk cId="520299368" sldId="378"/>
            <ac:spMk id="2" creationId="{620AE694-5DEA-C03F-D761-EBBE7DA095D9}"/>
          </ac:spMkLst>
        </pc:spChg>
        <pc:spChg chg="mod">
          <ac:chgData name="andres rendo sanchez" userId="1d3ea28edc38020e" providerId="LiveId" clId="{39047ED9-F886-4D4E-9A28-480014A55F59}" dt="2024-01-29T22:30:16.925" v="95" actId="1076"/>
          <ac:spMkLst>
            <pc:docMk/>
            <pc:sldMk cId="520299368" sldId="378"/>
            <ac:spMk id="7" creationId="{06D84389-B5AC-E8E1-DD12-93CD67FD317A}"/>
          </ac:spMkLst>
        </pc:spChg>
        <pc:graphicFrameChg chg="del">
          <ac:chgData name="andres rendo sanchez" userId="1d3ea28edc38020e" providerId="LiveId" clId="{39047ED9-F886-4D4E-9A28-480014A55F59}" dt="2024-01-29T22:27:40.438" v="29" actId="478"/>
          <ac:graphicFrameMkLst>
            <pc:docMk/>
            <pc:sldMk cId="520299368" sldId="378"/>
            <ac:graphicFrameMk id="16" creationId="{BA2CE40F-4711-4FEE-5757-FBA2D219669D}"/>
          </ac:graphicFrameMkLst>
        </pc:graphicFrameChg>
        <pc:picChg chg="del">
          <ac:chgData name="andres rendo sanchez" userId="1d3ea28edc38020e" providerId="LiveId" clId="{39047ED9-F886-4D4E-9A28-480014A55F59}" dt="2024-01-29T22:27:24.529" v="27" actId="478"/>
          <ac:picMkLst>
            <pc:docMk/>
            <pc:sldMk cId="520299368" sldId="378"/>
            <ac:picMk id="9" creationId="{4B181B48-7286-1DD9-5EBA-FC35A06A43B4}"/>
          </ac:picMkLst>
        </pc:picChg>
      </pc:sldChg>
      <pc:sldChg chg="delSp modSp del mod">
        <pc:chgData name="andres rendo sanchez" userId="1d3ea28edc38020e" providerId="LiveId" clId="{39047ED9-F886-4D4E-9A28-480014A55F59}" dt="2024-01-29T22:30:39.601" v="96" actId="47"/>
        <pc:sldMkLst>
          <pc:docMk/>
          <pc:sldMk cId="3282747884" sldId="380"/>
        </pc:sldMkLst>
        <pc:spChg chg="mod">
          <ac:chgData name="andres rendo sanchez" userId="1d3ea28edc38020e" providerId="LiveId" clId="{39047ED9-F886-4D4E-9A28-480014A55F59}" dt="2024-01-29T22:29:24.117" v="60" actId="20577"/>
          <ac:spMkLst>
            <pc:docMk/>
            <pc:sldMk cId="3282747884" sldId="380"/>
            <ac:spMk id="2" creationId="{620AE694-5DEA-C03F-D761-EBBE7DA095D9}"/>
          </ac:spMkLst>
        </pc:spChg>
        <pc:spChg chg="mod">
          <ac:chgData name="andres rendo sanchez" userId="1d3ea28edc38020e" providerId="LiveId" clId="{39047ED9-F886-4D4E-9A28-480014A55F59}" dt="2024-01-29T22:29:37.324" v="61" actId="1076"/>
          <ac:spMkLst>
            <pc:docMk/>
            <pc:sldMk cId="3282747884" sldId="380"/>
            <ac:spMk id="3" creationId="{A78960F0-14EB-C9D6-72A9-AEDFD18A8543}"/>
          </ac:spMkLst>
        </pc:spChg>
        <pc:picChg chg="del">
          <ac:chgData name="andres rendo sanchez" userId="1d3ea28edc38020e" providerId="LiveId" clId="{39047ED9-F886-4D4E-9A28-480014A55F59}" dt="2024-01-29T22:27:53.301" v="30" actId="478"/>
          <ac:picMkLst>
            <pc:docMk/>
            <pc:sldMk cId="3282747884" sldId="380"/>
            <ac:picMk id="4" creationId="{ADE70D76-D22D-2FEE-938A-4D415B8AEEE0}"/>
          </ac:picMkLst>
        </pc:picChg>
      </pc:sldChg>
      <pc:sldChg chg="addSp delSp modSp add del mod">
        <pc:chgData name="andres rendo sanchez" userId="1d3ea28edc38020e" providerId="LiveId" clId="{39047ED9-F886-4D4E-9A28-480014A55F59}" dt="2024-01-29T22:31:27.761" v="99" actId="47"/>
        <pc:sldMkLst>
          <pc:docMk/>
          <pc:sldMk cId="2641929316" sldId="381"/>
        </pc:sldMkLst>
        <pc:spChg chg="del">
          <ac:chgData name="andres rendo sanchez" userId="1d3ea28edc38020e" providerId="LiveId" clId="{39047ED9-F886-4D4E-9A28-480014A55F59}" dt="2024-01-29T22:25:57.041" v="18" actId="478"/>
          <ac:spMkLst>
            <pc:docMk/>
            <pc:sldMk cId="2641929316" sldId="381"/>
            <ac:spMk id="7" creationId="{366A6A82-2FAF-6297-EDB0-577AC5F1763A}"/>
          </ac:spMkLst>
        </pc:spChg>
        <pc:spChg chg="del">
          <ac:chgData name="andres rendo sanchez" userId="1d3ea28edc38020e" providerId="LiveId" clId="{39047ED9-F886-4D4E-9A28-480014A55F59}" dt="2024-01-29T22:25:57.041" v="18" actId="478"/>
          <ac:spMkLst>
            <pc:docMk/>
            <pc:sldMk cId="2641929316" sldId="381"/>
            <ac:spMk id="9" creationId="{FEA0DC5E-DB0A-F6D7-9D96-659FE941389E}"/>
          </ac:spMkLst>
        </pc:spChg>
        <pc:spChg chg="del">
          <ac:chgData name="andres rendo sanchez" userId="1d3ea28edc38020e" providerId="LiveId" clId="{39047ED9-F886-4D4E-9A28-480014A55F59}" dt="2024-01-29T22:25:57.041" v="18" actId="478"/>
          <ac:spMkLst>
            <pc:docMk/>
            <pc:sldMk cId="2641929316" sldId="381"/>
            <ac:spMk id="11" creationId="{1CF95C15-49B2-C166-575B-410BC45492A2}"/>
          </ac:spMkLst>
        </pc:spChg>
        <pc:spChg chg="del">
          <ac:chgData name="andres rendo sanchez" userId="1d3ea28edc38020e" providerId="LiveId" clId="{39047ED9-F886-4D4E-9A28-480014A55F59}" dt="2024-01-29T22:25:57.041" v="18" actId="478"/>
          <ac:spMkLst>
            <pc:docMk/>
            <pc:sldMk cId="2641929316" sldId="381"/>
            <ac:spMk id="13" creationId="{5A472432-9DF7-1008-AFAF-1F522B262522}"/>
          </ac:spMkLst>
        </pc:spChg>
        <pc:spChg chg="del">
          <ac:chgData name="andres rendo sanchez" userId="1d3ea28edc38020e" providerId="LiveId" clId="{39047ED9-F886-4D4E-9A28-480014A55F59}" dt="2024-01-29T22:25:57.041" v="18" actId="478"/>
          <ac:spMkLst>
            <pc:docMk/>
            <pc:sldMk cId="2641929316" sldId="381"/>
            <ac:spMk id="15" creationId="{F823ABA6-84A7-C500-11A1-EBD8F3E79353}"/>
          </ac:spMkLst>
        </pc:spChg>
        <pc:spChg chg="del">
          <ac:chgData name="andres rendo sanchez" userId="1d3ea28edc38020e" providerId="LiveId" clId="{39047ED9-F886-4D4E-9A28-480014A55F59}" dt="2024-01-29T22:25:57.041" v="18" actId="478"/>
          <ac:spMkLst>
            <pc:docMk/>
            <pc:sldMk cId="2641929316" sldId="381"/>
            <ac:spMk id="17" creationId="{88FA5F67-7AE1-A2E1-F9B4-E41436383669}"/>
          </ac:spMkLst>
        </pc:spChg>
        <pc:spChg chg="del">
          <ac:chgData name="andres rendo sanchez" userId="1d3ea28edc38020e" providerId="LiveId" clId="{39047ED9-F886-4D4E-9A28-480014A55F59}" dt="2024-01-29T22:25:57.041" v="18" actId="478"/>
          <ac:spMkLst>
            <pc:docMk/>
            <pc:sldMk cId="2641929316" sldId="381"/>
            <ac:spMk id="28" creationId="{300A4F38-4451-669D-9C33-B84D1201FC85}"/>
          </ac:spMkLst>
        </pc:spChg>
        <pc:spChg chg="del">
          <ac:chgData name="andres rendo sanchez" userId="1d3ea28edc38020e" providerId="LiveId" clId="{39047ED9-F886-4D4E-9A28-480014A55F59}" dt="2024-01-29T22:25:57.041" v="18" actId="478"/>
          <ac:spMkLst>
            <pc:docMk/>
            <pc:sldMk cId="2641929316" sldId="381"/>
            <ac:spMk id="40" creationId="{817CC0CF-61C4-6054-97C4-8D8A933300FC}"/>
          </ac:spMkLst>
        </pc:spChg>
        <pc:spChg chg="del">
          <ac:chgData name="andres rendo sanchez" userId="1d3ea28edc38020e" providerId="LiveId" clId="{39047ED9-F886-4D4E-9A28-480014A55F59}" dt="2024-01-29T22:25:57.041" v="18" actId="478"/>
          <ac:spMkLst>
            <pc:docMk/>
            <pc:sldMk cId="2641929316" sldId="381"/>
            <ac:spMk id="41" creationId="{6EE01765-74E4-9195-86F2-107E846DBDCC}"/>
          </ac:spMkLst>
        </pc:spChg>
        <pc:grpChg chg="del">
          <ac:chgData name="andres rendo sanchez" userId="1d3ea28edc38020e" providerId="LiveId" clId="{39047ED9-F886-4D4E-9A28-480014A55F59}" dt="2024-01-29T22:25:57.041" v="18" actId="478"/>
          <ac:grpSpMkLst>
            <pc:docMk/>
            <pc:sldMk cId="2641929316" sldId="381"/>
            <ac:grpSpMk id="31" creationId="{707DC135-4EF7-0B41-BAC8-DAB70A3807E7}"/>
          </ac:grpSpMkLst>
        </pc:grpChg>
        <pc:grpChg chg="del">
          <ac:chgData name="andres rendo sanchez" userId="1d3ea28edc38020e" providerId="LiveId" clId="{39047ED9-F886-4D4E-9A28-480014A55F59}" dt="2024-01-29T22:25:57.041" v="18" actId="478"/>
          <ac:grpSpMkLst>
            <pc:docMk/>
            <pc:sldMk cId="2641929316" sldId="381"/>
            <ac:grpSpMk id="34" creationId="{CD9B2395-BFE0-C3E8-4FA9-9D9002D88401}"/>
          </ac:grpSpMkLst>
        </pc:grpChg>
        <pc:grpChg chg="del">
          <ac:chgData name="andres rendo sanchez" userId="1d3ea28edc38020e" providerId="LiveId" clId="{39047ED9-F886-4D4E-9A28-480014A55F59}" dt="2024-01-29T22:25:57.041" v="18" actId="478"/>
          <ac:grpSpMkLst>
            <pc:docMk/>
            <pc:sldMk cId="2641929316" sldId="381"/>
            <ac:grpSpMk id="37" creationId="{DA5222EA-A6B1-FA34-4592-618730A447ED}"/>
          </ac:grpSpMkLst>
        </pc:grpChg>
        <pc:picChg chg="add del mod">
          <ac:chgData name="andres rendo sanchez" userId="1d3ea28edc38020e" providerId="LiveId" clId="{39047ED9-F886-4D4E-9A28-480014A55F59}" dt="2024-01-29T22:26:26.458" v="21"/>
          <ac:picMkLst>
            <pc:docMk/>
            <pc:sldMk cId="2641929316" sldId="381"/>
            <ac:picMk id="2" creationId="{792CD4C6-5FF1-9ACD-927E-1390406BD949}"/>
          </ac:picMkLst>
        </pc:picChg>
        <pc:picChg chg="add del mod">
          <ac:chgData name="andres rendo sanchez" userId="1d3ea28edc38020e" providerId="LiveId" clId="{39047ED9-F886-4D4E-9A28-480014A55F59}" dt="2024-01-29T22:31:22.684" v="98" actId="478"/>
          <ac:picMkLst>
            <pc:docMk/>
            <pc:sldMk cId="2641929316" sldId="381"/>
            <ac:picMk id="4" creationId="{C8E559E1-0832-8943-DD13-6FFC26E5ADA2}"/>
          </ac:picMkLst>
        </pc:picChg>
        <pc:picChg chg="del">
          <ac:chgData name="andres rendo sanchez" userId="1d3ea28edc38020e" providerId="LiveId" clId="{39047ED9-F886-4D4E-9A28-480014A55F59}" dt="2024-01-29T22:25:57.041" v="18" actId="478"/>
          <ac:picMkLst>
            <pc:docMk/>
            <pc:sldMk cId="2641929316" sldId="381"/>
            <ac:picMk id="6" creationId="{2A4A759A-18CE-4E82-2E81-686B51A520D4}"/>
          </ac:picMkLst>
        </pc:picChg>
        <pc:picChg chg="del">
          <ac:chgData name="andres rendo sanchez" userId="1d3ea28edc38020e" providerId="LiveId" clId="{39047ED9-F886-4D4E-9A28-480014A55F59}" dt="2024-01-29T22:25:57.041" v="18" actId="478"/>
          <ac:picMkLst>
            <pc:docMk/>
            <pc:sldMk cId="2641929316" sldId="381"/>
            <ac:picMk id="8" creationId="{08475F78-A40A-A555-A0CD-E4C8FC3CB868}"/>
          </ac:picMkLst>
        </pc:picChg>
        <pc:picChg chg="del">
          <ac:chgData name="andres rendo sanchez" userId="1d3ea28edc38020e" providerId="LiveId" clId="{39047ED9-F886-4D4E-9A28-480014A55F59}" dt="2024-01-29T22:25:57.041" v="18" actId="478"/>
          <ac:picMkLst>
            <pc:docMk/>
            <pc:sldMk cId="2641929316" sldId="381"/>
            <ac:picMk id="10" creationId="{D1884A3D-695A-C3AA-E99C-67D3035C95EC}"/>
          </ac:picMkLst>
        </pc:picChg>
        <pc:picChg chg="del">
          <ac:chgData name="andres rendo sanchez" userId="1d3ea28edc38020e" providerId="LiveId" clId="{39047ED9-F886-4D4E-9A28-480014A55F59}" dt="2024-01-29T22:25:59.271" v="19" actId="478"/>
          <ac:picMkLst>
            <pc:docMk/>
            <pc:sldMk cId="2641929316" sldId="381"/>
            <ac:picMk id="12" creationId="{AB75EF08-1380-B88E-641E-5964702C221B}"/>
          </ac:picMkLst>
        </pc:picChg>
        <pc:picChg chg="del">
          <ac:chgData name="andres rendo sanchez" userId="1d3ea28edc38020e" providerId="LiveId" clId="{39047ED9-F886-4D4E-9A28-480014A55F59}" dt="2024-01-29T22:25:57.041" v="18" actId="478"/>
          <ac:picMkLst>
            <pc:docMk/>
            <pc:sldMk cId="2641929316" sldId="381"/>
            <ac:picMk id="14" creationId="{3141D711-36F3-8EA9-3220-71BB04F2899A}"/>
          </ac:picMkLst>
        </pc:picChg>
        <pc:picChg chg="del">
          <ac:chgData name="andres rendo sanchez" userId="1d3ea28edc38020e" providerId="LiveId" clId="{39047ED9-F886-4D4E-9A28-480014A55F59}" dt="2024-01-29T22:25:57.041" v="18" actId="478"/>
          <ac:picMkLst>
            <pc:docMk/>
            <pc:sldMk cId="2641929316" sldId="381"/>
            <ac:picMk id="16" creationId="{457000EE-9A20-7965-6C13-4A0BE74106E1}"/>
          </ac:picMkLst>
        </pc:picChg>
        <pc:picChg chg="del">
          <ac:chgData name="andres rendo sanchez" userId="1d3ea28edc38020e" providerId="LiveId" clId="{39047ED9-F886-4D4E-9A28-480014A55F59}" dt="2024-01-29T22:25:57.041" v="18" actId="478"/>
          <ac:picMkLst>
            <pc:docMk/>
            <pc:sldMk cId="2641929316" sldId="381"/>
            <ac:picMk id="27" creationId="{09AB9C53-6BA8-AFE4-EA36-3D1FDCFA080B}"/>
          </ac:picMkLst>
        </pc:picChg>
      </pc:sldChg>
      <pc:sldMasterChg chg="delSldLayout">
        <pc:chgData name="andres rendo sanchez" userId="1d3ea28edc38020e" providerId="LiveId" clId="{39047ED9-F886-4D4E-9A28-480014A55F59}" dt="2024-01-29T22:27:08.524" v="26" actId="47"/>
        <pc:sldMasterMkLst>
          <pc:docMk/>
          <pc:sldMasterMk cId="3252717399" sldId="2147483648"/>
        </pc:sldMasterMkLst>
        <pc:sldLayoutChg chg="del">
          <pc:chgData name="andres rendo sanchez" userId="1d3ea28edc38020e" providerId="LiveId" clId="{39047ED9-F886-4D4E-9A28-480014A55F59}" dt="2024-01-29T22:27:08.524" v="26" actId="47"/>
          <pc:sldLayoutMkLst>
            <pc:docMk/>
            <pc:sldMasterMk cId="3252717399" sldId="2147483648"/>
            <pc:sldLayoutMk cId="3212837162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D413D-5941-4758-BC92-481DBCA09650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91C80-F751-4780-B0BE-518E3DB22D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1474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91C80-F751-4780-B0BE-518E3DB22DDE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953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627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65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00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53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158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56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59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54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237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031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189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315C0E9-32A9-4F60-BAB9-1C4E01FEBB8D}" type="datetimeFigureOut">
              <a:rPr lang="es-MX" smtClean="0"/>
              <a:t>29/01/2024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0C7C30B-FF2B-4045-B386-7D505967DF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94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2">
            <a:extLst>
              <a:ext uri="{FF2B5EF4-FFF2-40B4-BE49-F238E27FC236}">
                <a16:creationId xmlns:a16="http://schemas.microsoft.com/office/drawing/2014/main" id="{F4FBCE27-FD7E-4829-8B05-CCE4BDD14A01}"/>
              </a:ext>
            </a:extLst>
          </p:cNvPr>
          <p:cNvSpPr txBox="1">
            <a:spLocks/>
          </p:cNvSpPr>
          <p:nvPr/>
        </p:nvSpPr>
        <p:spPr>
          <a:xfrm>
            <a:off x="234168" y="893203"/>
            <a:ext cx="11668529" cy="126359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C52F"/>
              </a:buClr>
              <a:buFontTx/>
              <a:buNone/>
              <a:defRPr sz="1800" b="0" kern="1200">
                <a:solidFill>
                  <a:srgbClr val="909294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C52F"/>
              </a:buClr>
              <a:buSzPct val="90000"/>
              <a:buFont typeface="Arial" panose="020B0604020202020204" pitchFamily="34" charset="0"/>
              <a:buChar char="•"/>
              <a:defRPr sz="1400" b="0" kern="1200">
                <a:solidFill>
                  <a:srgbClr val="909294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C52F"/>
              </a:buClr>
              <a:buSzPct val="80000"/>
              <a:buFont typeface="Wingdings" panose="05000000000000000000" pitchFamily="2" charset="2"/>
              <a:buChar char="§"/>
              <a:defRPr sz="1200" b="0" kern="1200">
                <a:solidFill>
                  <a:srgbClr val="909294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C52F"/>
              </a:buClr>
              <a:buSzPct val="75000"/>
              <a:buFont typeface="Courier New" panose="02070309020205020404" pitchFamily="49" charset="0"/>
              <a:buChar char="o"/>
              <a:defRPr sz="1100" b="0" kern="1200">
                <a:solidFill>
                  <a:srgbClr val="909294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C52F"/>
              </a:buClr>
              <a:buSzPct val="75000"/>
              <a:buFont typeface="Wingdings" panose="05000000000000000000" pitchFamily="2" charset="2"/>
              <a:buChar char="v"/>
              <a:defRPr sz="1000" b="0" kern="1200">
                <a:solidFill>
                  <a:srgbClr val="909294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4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Proyecto de Transformación</a:t>
            </a:r>
          </a:p>
          <a:p>
            <a:r>
              <a:rPr lang="es-MX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Implementación del indicador VVT</a:t>
            </a:r>
          </a:p>
          <a:p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s-MX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ANDRES RENDO SANCHEZ </a:t>
            </a:r>
          </a:p>
          <a:p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s-MX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r"/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s-MX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8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3B2BBD9-EA4D-C3EE-10F9-A356C42EBC47}"/>
              </a:ext>
            </a:extLst>
          </p:cNvPr>
          <p:cNvCxnSpPr/>
          <p:nvPr/>
        </p:nvCxnSpPr>
        <p:spPr>
          <a:xfrm>
            <a:off x="341200" y="998806"/>
            <a:ext cx="1154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texto 8">
            <a:extLst>
              <a:ext uri="{FF2B5EF4-FFF2-40B4-BE49-F238E27FC236}">
                <a16:creationId xmlns:a16="http://schemas.microsoft.com/office/drawing/2014/main" id="{620AE694-5DEA-C03F-D761-EBBE7DA095D9}"/>
              </a:ext>
            </a:extLst>
          </p:cNvPr>
          <p:cNvSpPr txBox="1">
            <a:spLocks/>
          </p:cNvSpPr>
          <p:nvPr/>
        </p:nvSpPr>
        <p:spPr>
          <a:xfrm>
            <a:off x="3241043" y="873315"/>
            <a:ext cx="8101953" cy="2452865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0" dirty="0"/>
              <a:t>Indicador que mide el nivel de aprovechamiento de nuestro tráfico con nuestra venta. </a:t>
            </a:r>
          </a:p>
          <a:p>
            <a:r>
              <a:rPr lang="es-MX" sz="1400" b="0" dirty="0"/>
              <a:t>Es la diferencia entre el porcentaje de crecimiento de ventas vs el porcentaje de crecimiento del tráfico.</a:t>
            </a:r>
          </a:p>
          <a:p>
            <a:r>
              <a:rPr lang="es-MX" sz="1400" b="0" dirty="0"/>
              <a:t>Si el % es Positivo estamos incrementando nuestra conversión en caso contrario debemos tomar una acción.</a:t>
            </a:r>
          </a:p>
          <a:p>
            <a:r>
              <a:rPr lang="es-MX" sz="1400" dirty="0"/>
              <a:t>Se calcula a nivel Tienda.</a:t>
            </a:r>
          </a:p>
          <a:p>
            <a:r>
              <a:rPr lang="es-MX" sz="1400" dirty="0"/>
              <a:t>Se actúa a nivel departamento.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C40610B-C6B2-A471-1B86-34EF422DE0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658" y="1218210"/>
            <a:ext cx="2190750" cy="1371600"/>
          </a:xfrm>
          <a:prstGeom prst="rect">
            <a:avLst/>
          </a:prstGeom>
        </p:spPr>
      </p:pic>
      <p:sp>
        <p:nvSpPr>
          <p:cNvPr id="21" name="Marcador de texto 8">
            <a:extLst>
              <a:ext uri="{FF2B5EF4-FFF2-40B4-BE49-F238E27FC236}">
                <a16:creationId xmlns:a16="http://schemas.microsoft.com/office/drawing/2014/main" id="{23D13452-D3D2-239B-000A-18535CDB7F49}"/>
              </a:ext>
            </a:extLst>
          </p:cNvPr>
          <p:cNvSpPr txBox="1">
            <a:spLocks/>
          </p:cNvSpPr>
          <p:nvPr/>
        </p:nvSpPr>
        <p:spPr>
          <a:xfrm>
            <a:off x="3469713" y="3793374"/>
            <a:ext cx="2574528" cy="456291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800" dirty="0"/>
              <a:t>Crecimiento </a:t>
            </a:r>
            <a:r>
              <a:rPr lang="es-MX" sz="1800" dirty="0" err="1"/>
              <a:t>Vts</a:t>
            </a:r>
            <a:endParaRPr lang="es-MX" sz="1800" dirty="0"/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5A78E0A9-CB8B-65D3-542B-1BA8C5086A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1040" y="3172178"/>
            <a:ext cx="531874" cy="621196"/>
          </a:xfrm>
          <a:prstGeom prst="rect">
            <a:avLst/>
          </a:prstGeom>
        </p:spPr>
      </p:pic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D3FC3403-66D3-A03D-112D-BEB9273D0E74}"/>
              </a:ext>
            </a:extLst>
          </p:cNvPr>
          <p:cNvCxnSpPr>
            <a:cxnSpLocks/>
          </p:cNvCxnSpPr>
          <p:nvPr/>
        </p:nvCxnSpPr>
        <p:spPr>
          <a:xfrm flipH="1">
            <a:off x="6044239" y="3172178"/>
            <a:ext cx="2" cy="1228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texto 8">
            <a:extLst>
              <a:ext uri="{FF2B5EF4-FFF2-40B4-BE49-F238E27FC236}">
                <a16:creationId xmlns:a16="http://schemas.microsoft.com/office/drawing/2014/main" id="{13FD58F6-8C01-202C-EBE0-76AFF122E25E}"/>
              </a:ext>
            </a:extLst>
          </p:cNvPr>
          <p:cNvSpPr txBox="1">
            <a:spLocks/>
          </p:cNvSpPr>
          <p:nvPr/>
        </p:nvSpPr>
        <p:spPr>
          <a:xfrm>
            <a:off x="5924064" y="3793421"/>
            <a:ext cx="2574528" cy="456291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800" dirty="0"/>
              <a:t>Crecimiento Tráfico</a:t>
            </a: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D696CB88-64AE-2B77-1E17-8A6E9FDD13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5391" y="3172225"/>
            <a:ext cx="531874" cy="621196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22C2E631-8077-F042-B3ED-0ED5A03721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0401" y="4544680"/>
            <a:ext cx="621699" cy="340254"/>
          </a:xfrm>
          <a:prstGeom prst="rect">
            <a:avLst/>
          </a:prstGeom>
        </p:spPr>
      </p:pic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32EA2D1D-F371-5039-DD3A-31894956DF14}"/>
              </a:ext>
            </a:extLst>
          </p:cNvPr>
          <p:cNvCxnSpPr>
            <a:cxnSpLocks/>
          </p:cNvCxnSpPr>
          <p:nvPr/>
        </p:nvCxnSpPr>
        <p:spPr>
          <a:xfrm flipH="1">
            <a:off x="8370494" y="3172177"/>
            <a:ext cx="1" cy="3527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Marcador de texto 1">
            <a:extLst>
              <a:ext uri="{FF2B5EF4-FFF2-40B4-BE49-F238E27FC236}">
                <a16:creationId xmlns:a16="http://schemas.microsoft.com/office/drawing/2014/main" id="{E26101CB-747C-90B2-A25A-63A276669E4A}"/>
              </a:ext>
            </a:extLst>
          </p:cNvPr>
          <p:cNvSpPr txBox="1">
            <a:spLocks/>
          </p:cNvSpPr>
          <p:nvPr/>
        </p:nvSpPr>
        <p:spPr>
          <a:xfrm>
            <a:off x="8370494" y="3198159"/>
            <a:ext cx="1473816" cy="6211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 VT</a:t>
            </a:r>
          </a:p>
        </p:txBody>
      </p:sp>
      <p:sp>
        <p:nvSpPr>
          <p:cNvPr id="46" name="Marcador de texto 1">
            <a:extLst>
              <a:ext uri="{FF2B5EF4-FFF2-40B4-BE49-F238E27FC236}">
                <a16:creationId xmlns:a16="http://schemas.microsoft.com/office/drawing/2014/main" id="{11DA7C67-DDF9-1204-2735-990ED9830A19}"/>
              </a:ext>
            </a:extLst>
          </p:cNvPr>
          <p:cNvSpPr txBox="1">
            <a:spLocks/>
          </p:cNvSpPr>
          <p:nvPr/>
        </p:nvSpPr>
        <p:spPr>
          <a:xfrm>
            <a:off x="8396141" y="4404209"/>
            <a:ext cx="1473816" cy="6211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0</a:t>
            </a:r>
          </a:p>
        </p:txBody>
      </p:sp>
      <p:pic>
        <p:nvPicPr>
          <p:cNvPr id="48" name="Imagen 47">
            <a:extLst>
              <a:ext uri="{FF2B5EF4-FFF2-40B4-BE49-F238E27FC236}">
                <a16:creationId xmlns:a16="http://schemas.microsoft.com/office/drawing/2014/main" id="{4A79A323-031D-A5E7-D23E-C564DC55ED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73997" y="4400780"/>
            <a:ext cx="628055" cy="628055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9BF90177-7DAE-64CA-2FAA-0F3408F5AC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72647" y="5110480"/>
            <a:ext cx="630754" cy="621197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C97ACEFB-FD47-49D9-9A38-107799CE97E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10267567" y="5857466"/>
            <a:ext cx="640915" cy="621195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3DBC9826-CF92-F36C-6C93-DCB14FDBA4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81356" y="5095117"/>
            <a:ext cx="439789" cy="651922"/>
          </a:xfrm>
          <a:prstGeom prst="rect">
            <a:avLst/>
          </a:prstGeom>
        </p:spPr>
      </p:pic>
      <p:sp>
        <p:nvSpPr>
          <p:cNvPr id="56" name="Marcador de texto 1">
            <a:extLst>
              <a:ext uri="{FF2B5EF4-FFF2-40B4-BE49-F238E27FC236}">
                <a16:creationId xmlns:a16="http://schemas.microsoft.com/office/drawing/2014/main" id="{20049A4E-0EC6-B619-EF49-873C33CD6BF8}"/>
              </a:ext>
            </a:extLst>
          </p:cNvPr>
          <p:cNvSpPr txBox="1">
            <a:spLocks/>
          </p:cNvSpPr>
          <p:nvPr/>
        </p:nvSpPr>
        <p:spPr>
          <a:xfrm>
            <a:off x="8396141" y="5110480"/>
            <a:ext cx="1473816" cy="6211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(+)</a:t>
            </a:r>
          </a:p>
        </p:txBody>
      </p:sp>
      <p:pic>
        <p:nvPicPr>
          <p:cNvPr id="57" name="Imagen 56">
            <a:extLst>
              <a:ext uri="{FF2B5EF4-FFF2-40B4-BE49-F238E27FC236}">
                <a16:creationId xmlns:a16="http://schemas.microsoft.com/office/drawing/2014/main" id="{64192AC6-356F-8EF8-E378-3125BD6BF8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0800000">
            <a:off x="5881356" y="5842102"/>
            <a:ext cx="439789" cy="651922"/>
          </a:xfrm>
          <a:prstGeom prst="rect">
            <a:avLst/>
          </a:prstGeom>
        </p:spPr>
      </p:pic>
      <p:sp>
        <p:nvSpPr>
          <p:cNvPr id="58" name="Marcador de texto 1">
            <a:extLst>
              <a:ext uri="{FF2B5EF4-FFF2-40B4-BE49-F238E27FC236}">
                <a16:creationId xmlns:a16="http://schemas.microsoft.com/office/drawing/2014/main" id="{D50B286D-80B8-8C9C-76C9-BDBBD372A589}"/>
              </a:ext>
            </a:extLst>
          </p:cNvPr>
          <p:cNvSpPr txBox="1">
            <a:spLocks/>
          </p:cNvSpPr>
          <p:nvPr/>
        </p:nvSpPr>
        <p:spPr>
          <a:xfrm>
            <a:off x="8396141" y="5857465"/>
            <a:ext cx="1473816" cy="6211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(-)</a:t>
            </a:r>
          </a:p>
        </p:txBody>
      </p:sp>
      <p:sp>
        <p:nvSpPr>
          <p:cNvPr id="60" name="Marcador de texto 1">
            <a:extLst>
              <a:ext uri="{FF2B5EF4-FFF2-40B4-BE49-F238E27FC236}">
                <a16:creationId xmlns:a16="http://schemas.microsoft.com/office/drawing/2014/main" id="{DBDAEEEC-AEDA-01F7-5144-0CA04EF6A9E6}"/>
              </a:ext>
            </a:extLst>
          </p:cNvPr>
          <p:cNvSpPr txBox="1">
            <a:spLocks/>
          </p:cNvSpPr>
          <p:nvPr/>
        </p:nvSpPr>
        <p:spPr>
          <a:xfrm>
            <a:off x="341200" y="102371"/>
            <a:ext cx="11001796" cy="7469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>
                <a:latin typeface="Century Gothic" panose="020B0502020202020204" pitchFamily="34" charset="0"/>
              </a:rPr>
              <a:t>Nuevo indicador del VVT</a:t>
            </a:r>
          </a:p>
          <a:p>
            <a:pPr marL="0" indent="0" algn="ctr">
              <a:buNone/>
            </a:pPr>
            <a:r>
              <a:rPr lang="es-ES" sz="2000" dirty="0">
                <a:latin typeface="Century Gothic" panose="020B0502020202020204" pitchFamily="34" charset="0"/>
              </a:rPr>
              <a:t>Ventas Vs Tráfico = %   Variación </a:t>
            </a:r>
            <a:r>
              <a:rPr lang="es-ES" sz="2000" dirty="0" err="1">
                <a:latin typeface="Century Gothic" panose="020B0502020202020204" pitchFamily="34" charset="0"/>
              </a:rPr>
              <a:t>Vts</a:t>
            </a:r>
            <a:r>
              <a:rPr lang="es-ES" sz="2000" dirty="0">
                <a:latin typeface="Century Gothic" panose="020B0502020202020204" pitchFamily="34" charset="0"/>
              </a:rPr>
              <a:t>  -  %   Variación Tráfico</a:t>
            </a:r>
          </a:p>
        </p:txBody>
      </p:sp>
    </p:spTree>
    <p:extLst>
      <p:ext uri="{BB962C8B-B14F-4D97-AF65-F5344CB8AC3E}">
        <p14:creationId xmlns:p14="http://schemas.microsoft.com/office/powerpoint/2010/main" val="170483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6EE01765-74E4-9195-86F2-107E846DBDCC}"/>
              </a:ext>
            </a:extLst>
          </p:cNvPr>
          <p:cNvSpPr/>
          <p:nvPr/>
        </p:nvSpPr>
        <p:spPr>
          <a:xfrm>
            <a:off x="1006177" y="2499555"/>
            <a:ext cx="1613681" cy="255177"/>
          </a:xfrm>
          <a:prstGeom prst="roundRect">
            <a:avLst/>
          </a:prstGeom>
          <a:solidFill>
            <a:srgbClr val="FFC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entury Gothic" panose="020B0502020202020204" pitchFamily="34" charset="0"/>
            </a:endParaRP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817CC0CF-61C4-6054-97C4-8D8A933300FC}"/>
              </a:ext>
            </a:extLst>
          </p:cNvPr>
          <p:cNvSpPr/>
          <p:nvPr/>
        </p:nvSpPr>
        <p:spPr>
          <a:xfrm>
            <a:off x="8036756" y="5358056"/>
            <a:ext cx="1613681" cy="255177"/>
          </a:xfrm>
          <a:prstGeom prst="roundRect">
            <a:avLst/>
          </a:prstGeom>
          <a:solidFill>
            <a:srgbClr val="FFC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entury Gothic" panose="020B0502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A4A759A-18CE-4E82-2E81-686B51A520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727" y="1265679"/>
            <a:ext cx="1265775" cy="1234131"/>
          </a:xfrm>
          <a:prstGeom prst="rect">
            <a:avLst/>
          </a:prstGeom>
        </p:spPr>
      </p:pic>
      <p:sp>
        <p:nvSpPr>
          <p:cNvPr id="7" name="Marcador de texto 8">
            <a:extLst>
              <a:ext uri="{FF2B5EF4-FFF2-40B4-BE49-F238E27FC236}">
                <a16:creationId xmlns:a16="http://schemas.microsoft.com/office/drawing/2014/main" id="{366A6A82-2FAF-6297-EDB0-577AC5F1763A}"/>
              </a:ext>
            </a:extLst>
          </p:cNvPr>
          <p:cNvSpPr txBox="1">
            <a:spLocks/>
          </p:cNvSpPr>
          <p:nvPr/>
        </p:nvSpPr>
        <p:spPr>
          <a:xfrm>
            <a:off x="820950" y="2512530"/>
            <a:ext cx="1960365" cy="642639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b="0" dirty="0"/>
              <a:t>Director de Tienda.</a:t>
            </a:r>
          </a:p>
          <a:p>
            <a:pPr algn="ctr"/>
            <a:r>
              <a:rPr lang="es-MX" b="0" dirty="0"/>
              <a:t>Consulta reporte de indicador VVT.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8475F78-A40A-A555-A0CD-E4C8FC3CB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223" y="3867578"/>
            <a:ext cx="1247072" cy="1235525"/>
          </a:xfrm>
          <a:prstGeom prst="rect">
            <a:avLst/>
          </a:prstGeom>
        </p:spPr>
      </p:pic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FEA0DC5E-DB0A-F6D7-9D96-659FE941389E}"/>
              </a:ext>
            </a:extLst>
          </p:cNvPr>
          <p:cNvSpPr txBox="1">
            <a:spLocks/>
          </p:cNvSpPr>
          <p:nvPr/>
        </p:nvSpPr>
        <p:spPr>
          <a:xfrm>
            <a:off x="2371576" y="5372570"/>
            <a:ext cx="1960365" cy="1131500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b="0" dirty="0"/>
              <a:t>Compara indicador Vs reporte de Transacciones e identifica departamentos con bajo desempeño.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1884A3D-695A-C3AA-E99C-67D3035C95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674" y="3919686"/>
            <a:ext cx="828873" cy="1194552"/>
          </a:xfrm>
          <a:prstGeom prst="rect">
            <a:avLst/>
          </a:prstGeom>
        </p:spPr>
      </p:pic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1CF95C15-49B2-C166-575B-410BC45492A2}"/>
              </a:ext>
            </a:extLst>
          </p:cNvPr>
          <p:cNvSpPr txBox="1">
            <a:spLocks/>
          </p:cNvSpPr>
          <p:nvPr/>
        </p:nvSpPr>
        <p:spPr>
          <a:xfrm>
            <a:off x="5167927" y="5372570"/>
            <a:ext cx="1960365" cy="765291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b="0" dirty="0"/>
              <a:t>Determinan acciones requeridas para incrementa los resultados.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AB75EF08-1380-B88E-641E-5964702C22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6146" y="1230253"/>
            <a:ext cx="1349908" cy="1304911"/>
          </a:xfrm>
          <a:prstGeom prst="rect">
            <a:avLst/>
          </a:prstGeom>
        </p:spPr>
      </p:pic>
      <p:sp>
        <p:nvSpPr>
          <p:cNvPr id="13" name="Marcador de texto 8">
            <a:extLst>
              <a:ext uri="{FF2B5EF4-FFF2-40B4-BE49-F238E27FC236}">
                <a16:creationId xmlns:a16="http://schemas.microsoft.com/office/drawing/2014/main" id="{5A472432-9DF7-1008-AFAF-1F522B262522}"/>
              </a:ext>
            </a:extLst>
          </p:cNvPr>
          <p:cNvSpPr txBox="1">
            <a:spLocks/>
          </p:cNvSpPr>
          <p:nvPr/>
        </p:nvSpPr>
        <p:spPr>
          <a:xfrm>
            <a:off x="6390918" y="2512530"/>
            <a:ext cx="1960365" cy="765291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b="0" dirty="0"/>
              <a:t>Definen nuevos objetivos.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3141D711-36F3-8EA9-3220-71BB04F289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8375" y="3867578"/>
            <a:ext cx="1425747" cy="1389652"/>
          </a:xfrm>
          <a:prstGeom prst="rect">
            <a:avLst/>
          </a:prstGeom>
        </p:spPr>
      </p:pic>
      <p:sp>
        <p:nvSpPr>
          <p:cNvPr id="15" name="Marcador de texto 8">
            <a:extLst>
              <a:ext uri="{FF2B5EF4-FFF2-40B4-BE49-F238E27FC236}">
                <a16:creationId xmlns:a16="http://schemas.microsoft.com/office/drawing/2014/main" id="{F823ABA6-84A7-C500-11A1-EBD8F3E79353}"/>
              </a:ext>
            </a:extLst>
          </p:cNvPr>
          <p:cNvSpPr txBox="1">
            <a:spLocks/>
          </p:cNvSpPr>
          <p:nvPr/>
        </p:nvSpPr>
        <p:spPr>
          <a:xfrm>
            <a:off x="7841066" y="5372570"/>
            <a:ext cx="1960365" cy="1013493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b="0" dirty="0"/>
              <a:t>Gerente de Ventas.</a:t>
            </a:r>
          </a:p>
          <a:p>
            <a:pPr algn="ctr"/>
            <a:r>
              <a:rPr lang="es-MX" b="0" dirty="0"/>
              <a:t>Calcula el número de Transacciones requeridas para cumplir el objetivo definido.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57000EE-9A20-7965-6C13-4A0BE74106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43662" y="1446541"/>
            <a:ext cx="1740560" cy="881158"/>
          </a:xfrm>
          <a:prstGeom prst="rect">
            <a:avLst/>
          </a:prstGeom>
        </p:spPr>
      </p:pic>
      <p:sp>
        <p:nvSpPr>
          <p:cNvPr id="17" name="Marcador de texto 8">
            <a:extLst>
              <a:ext uri="{FF2B5EF4-FFF2-40B4-BE49-F238E27FC236}">
                <a16:creationId xmlns:a16="http://schemas.microsoft.com/office/drawing/2014/main" id="{88FA5F67-7AE1-A2E1-F9B4-E41436383669}"/>
              </a:ext>
            </a:extLst>
          </p:cNvPr>
          <p:cNvSpPr txBox="1">
            <a:spLocks/>
          </p:cNvSpPr>
          <p:nvPr/>
        </p:nvSpPr>
        <p:spPr>
          <a:xfrm>
            <a:off x="9133760" y="2512530"/>
            <a:ext cx="1960365" cy="765291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b="0" dirty="0"/>
              <a:t>Comparte nuevos objetivos con el equipo de Ventas.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3B2BBD9-EA4D-C3EE-10F9-A356C42EBC47}"/>
              </a:ext>
            </a:extLst>
          </p:cNvPr>
          <p:cNvCxnSpPr/>
          <p:nvPr/>
        </p:nvCxnSpPr>
        <p:spPr>
          <a:xfrm>
            <a:off x="341200" y="998806"/>
            <a:ext cx="1154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o 30">
            <a:extLst>
              <a:ext uri="{FF2B5EF4-FFF2-40B4-BE49-F238E27FC236}">
                <a16:creationId xmlns:a16="http://schemas.microsoft.com/office/drawing/2014/main" id="{707DC135-4EF7-0B41-BAC8-DAB70A3807E7}"/>
              </a:ext>
            </a:extLst>
          </p:cNvPr>
          <p:cNvGrpSpPr/>
          <p:nvPr/>
        </p:nvGrpSpPr>
        <p:grpSpPr>
          <a:xfrm>
            <a:off x="2469077" y="3005427"/>
            <a:ext cx="2205226" cy="1163301"/>
            <a:chOff x="1580640" y="3007422"/>
            <a:chExt cx="2205226" cy="1163301"/>
          </a:xfrm>
        </p:grpSpPr>
        <p:pic>
          <p:nvPicPr>
            <p:cNvPr id="20" name="Imagen 19">
              <a:extLst>
                <a:ext uri="{FF2B5EF4-FFF2-40B4-BE49-F238E27FC236}">
                  <a16:creationId xmlns:a16="http://schemas.microsoft.com/office/drawing/2014/main" id="{C4CDB083-2FB8-157C-4B4C-46E485058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4709457">
              <a:off x="1517216" y="3070846"/>
              <a:ext cx="843157" cy="716310"/>
            </a:xfrm>
            <a:prstGeom prst="rect">
              <a:avLst/>
            </a:prstGeom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53C4C009-ED6C-09B7-245E-8AAD67C91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766652" flipV="1">
              <a:off x="2959001" y="3343857"/>
              <a:ext cx="807074" cy="846657"/>
            </a:xfrm>
            <a:prstGeom prst="rect">
              <a:avLst/>
            </a:prstGeom>
          </p:spPr>
        </p:pic>
      </p:grpSp>
      <p:pic>
        <p:nvPicPr>
          <p:cNvPr id="27" name="Imagen 26">
            <a:extLst>
              <a:ext uri="{FF2B5EF4-FFF2-40B4-BE49-F238E27FC236}">
                <a16:creationId xmlns:a16="http://schemas.microsoft.com/office/drawing/2014/main" id="{09AB9C53-6BA8-AFE4-EA36-3D1FDCFA08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51674" y="1265680"/>
            <a:ext cx="1265776" cy="1248786"/>
          </a:xfrm>
          <a:prstGeom prst="rect">
            <a:avLst/>
          </a:prstGeom>
        </p:spPr>
      </p:pic>
      <p:sp>
        <p:nvSpPr>
          <p:cNvPr id="28" name="Marcador de texto 8">
            <a:extLst>
              <a:ext uri="{FF2B5EF4-FFF2-40B4-BE49-F238E27FC236}">
                <a16:creationId xmlns:a16="http://schemas.microsoft.com/office/drawing/2014/main" id="{300A4F38-4451-669D-9C33-B84D1201FC85}"/>
              </a:ext>
            </a:extLst>
          </p:cNvPr>
          <p:cNvSpPr txBox="1">
            <a:spLocks/>
          </p:cNvSpPr>
          <p:nvPr/>
        </p:nvSpPr>
        <p:spPr>
          <a:xfrm>
            <a:off x="3649152" y="2512530"/>
            <a:ext cx="1747311" cy="687951"/>
          </a:xfrm>
          <a:prstGeom prst="rect">
            <a:avLst/>
          </a:prstGeom>
        </p:spPr>
        <p:txBody>
          <a:bodyPr vert="horz" lIns="91440" tIns="3600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200" b="1" kern="1200" spc="0" noProof="0" dirty="0" smtClean="0">
                <a:solidFill>
                  <a:srgbClr val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0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1" kern="1200" noProof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b="0" dirty="0"/>
              <a:t>Presenta análisis a Gerentes en sesión de Briefing</a:t>
            </a: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CD9B2395-BFE0-C3E8-4FA9-9D9002D88401}"/>
              </a:ext>
            </a:extLst>
          </p:cNvPr>
          <p:cNvGrpSpPr/>
          <p:nvPr/>
        </p:nvGrpSpPr>
        <p:grpSpPr>
          <a:xfrm>
            <a:off x="5302188" y="2999375"/>
            <a:ext cx="2205226" cy="1163301"/>
            <a:chOff x="1580640" y="3007422"/>
            <a:chExt cx="2205226" cy="1163301"/>
          </a:xfrm>
        </p:grpSpPr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id="{46E243EC-83E9-849C-CEB4-6790E85B5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4709457">
              <a:off x="1517216" y="3070846"/>
              <a:ext cx="843157" cy="716310"/>
            </a:xfrm>
            <a:prstGeom prst="rect">
              <a:avLst/>
            </a:prstGeom>
          </p:spPr>
        </p:pic>
        <p:pic>
          <p:nvPicPr>
            <p:cNvPr id="36" name="Imagen 35">
              <a:extLst>
                <a:ext uri="{FF2B5EF4-FFF2-40B4-BE49-F238E27FC236}">
                  <a16:creationId xmlns:a16="http://schemas.microsoft.com/office/drawing/2014/main" id="{DA95ACE3-B9EF-DC2B-ABCB-A7E6FFCAFD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766652" flipV="1">
              <a:off x="2959001" y="3343857"/>
              <a:ext cx="807074" cy="846657"/>
            </a:xfrm>
            <a:prstGeom prst="rect">
              <a:avLst/>
            </a:prstGeom>
          </p:spPr>
        </p:pic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DA5222EA-A6B1-FA34-4592-618730A447ED}"/>
              </a:ext>
            </a:extLst>
          </p:cNvPr>
          <p:cNvGrpSpPr/>
          <p:nvPr/>
        </p:nvGrpSpPr>
        <p:grpSpPr>
          <a:xfrm>
            <a:off x="8113670" y="2936392"/>
            <a:ext cx="2205226" cy="1163301"/>
            <a:chOff x="1580640" y="3007422"/>
            <a:chExt cx="2205226" cy="1163301"/>
          </a:xfrm>
        </p:grpSpPr>
        <p:pic>
          <p:nvPicPr>
            <p:cNvPr id="38" name="Imagen 37">
              <a:extLst>
                <a:ext uri="{FF2B5EF4-FFF2-40B4-BE49-F238E27FC236}">
                  <a16:creationId xmlns:a16="http://schemas.microsoft.com/office/drawing/2014/main" id="{1B880C48-889A-A0E5-C22B-6547F4EFFF5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4709457">
              <a:off x="1517216" y="3070846"/>
              <a:ext cx="843157" cy="716310"/>
            </a:xfrm>
            <a:prstGeom prst="rect">
              <a:avLst/>
            </a:prstGeom>
          </p:spPr>
        </p:pic>
        <p:pic>
          <p:nvPicPr>
            <p:cNvPr id="39" name="Imagen 38">
              <a:extLst>
                <a:ext uri="{FF2B5EF4-FFF2-40B4-BE49-F238E27FC236}">
                  <a16:creationId xmlns:a16="http://schemas.microsoft.com/office/drawing/2014/main" id="{3553F820-CE2F-4F69-9CC3-924C6F6A9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766652" flipV="1">
              <a:off x="2959001" y="3343857"/>
              <a:ext cx="807074" cy="846657"/>
            </a:xfrm>
            <a:prstGeom prst="rect">
              <a:avLst/>
            </a:prstGeom>
          </p:spPr>
        </p:pic>
      </p:grpSp>
      <p:sp>
        <p:nvSpPr>
          <p:cNvPr id="42" name="Marcador de texto 1">
            <a:extLst>
              <a:ext uri="{FF2B5EF4-FFF2-40B4-BE49-F238E27FC236}">
                <a16:creationId xmlns:a16="http://schemas.microsoft.com/office/drawing/2014/main" id="{A3158EEB-EA00-333D-0028-B88CF361305B}"/>
              </a:ext>
            </a:extLst>
          </p:cNvPr>
          <p:cNvSpPr txBox="1">
            <a:spLocks/>
          </p:cNvSpPr>
          <p:nvPr/>
        </p:nvSpPr>
        <p:spPr>
          <a:xfrm>
            <a:off x="341200" y="102371"/>
            <a:ext cx="11001796" cy="7469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>
                <a:latin typeface="Century Gothic" panose="020B0502020202020204" pitchFamily="34" charset="0"/>
              </a:rPr>
              <a:t>Implementación del VVT</a:t>
            </a:r>
          </a:p>
          <a:p>
            <a:pPr marL="0" indent="0" algn="ctr">
              <a:buNone/>
            </a:pPr>
            <a:r>
              <a:rPr lang="es-ES" sz="2000" dirty="0">
                <a:latin typeface="Century Gothic" panose="020B0502020202020204" pitchFamily="34" charset="0"/>
              </a:rPr>
              <a:t>Ventas Vs Tráfico = %   Variación </a:t>
            </a:r>
            <a:r>
              <a:rPr lang="es-ES" sz="2000" dirty="0" err="1">
                <a:latin typeface="Century Gothic" panose="020B0502020202020204" pitchFamily="34" charset="0"/>
              </a:rPr>
              <a:t>Vts</a:t>
            </a:r>
            <a:r>
              <a:rPr lang="es-ES" sz="2000" dirty="0">
                <a:latin typeface="Century Gothic" panose="020B0502020202020204" pitchFamily="34" charset="0"/>
              </a:rPr>
              <a:t>  -  %   Variación Tráfico</a:t>
            </a:r>
          </a:p>
        </p:txBody>
      </p:sp>
    </p:spTree>
    <p:extLst>
      <p:ext uri="{BB962C8B-B14F-4D97-AF65-F5344CB8AC3E}">
        <p14:creationId xmlns:p14="http://schemas.microsoft.com/office/powerpoint/2010/main" val="13506871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RUNT-HP-V3MAWN" val="SwAAAA=="/>
</p:tagLst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1556</TotalTime>
  <Words>179</Words>
  <Application>Microsoft Office PowerPoint</Application>
  <PresentationFormat>Panorámica</PresentationFormat>
  <Paragraphs>37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Metropolitano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Rayas Ortega</dc:creator>
  <cp:lastModifiedBy>andres rendo sanchez</cp:lastModifiedBy>
  <cp:revision>24</cp:revision>
  <dcterms:created xsi:type="dcterms:W3CDTF">2022-11-30T19:56:48Z</dcterms:created>
  <dcterms:modified xsi:type="dcterms:W3CDTF">2024-01-29T22:33:49Z</dcterms:modified>
</cp:coreProperties>
</file>