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4CD82-ADD8-4E13-9D35-256E4B7F9547}" v="1" dt="2024-01-29T22:49:06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rendo sanchez" userId="1d3ea28edc38020e" providerId="LiveId" clId="{BCF4CD82-ADD8-4E13-9D35-256E4B7F9547}"/>
    <pc:docChg chg="custSel modSld">
      <pc:chgData name="andres rendo sanchez" userId="1d3ea28edc38020e" providerId="LiveId" clId="{BCF4CD82-ADD8-4E13-9D35-256E4B7F9547}" dt="2024-01-29T22:49:23.352" v="2" actId="26606"/>
      <pc:docMkLst>
        <pc:docMk/>
      </pc:docMkLst>
      <pc:sldChg chg="addSp modSp mod setBg">
        <pc:chgData name="andres rendo sanchez" userId="1d3ea28edc38020e" providerId="LiveId" clId="{BCF4CD82-ADD8-4E13-9D35-256E4B7F9547}" dt="2024-01-29T22:49:11.430" v="1" actId="26606"/>
        <pc:sldMkLst>
          <pc:docMk/>
          <pc:sldMk cId="1585412381" sldId="257"/>
        </pc:sldMkLst>
        <pc:spChg chg="add">
          <ac:chgData name="andres rendo sanchez" userId="1d3ea28edc38020e" providerId="LiveId" clId="{BCF4CD82-ADD8-4E13-9D35-256E4B7F9547}" dt="2024-01-29T22:49:11.430" v="1" actId="26606"/>
          <ac:spMkLst>
            <pc:docMk/>
            <pc:sldMk cId="1585412381" sldId="257"/>
            <ac:spMk id="18" creationId="{43F8250A-B5BC-48E8-9E34-320C6AB61351}"/>
          </ac:spMkLst>
        </pc:spChg>
        <pc:spChg chg="add">
          <ac:chgData name="andres rendo sanchez" userId="1d3ea28edc38020e" providerId="LiveId" clId="{BCF4CD82-ADD8-4E13-9D35-256E4B7F9547}" dt="2024-01-29T22:49:11.430" v="1" actId="26606"/>
          <ac:spMkLst>
            <pc:docMk/>
            <pc:sldMk cId="1585412381" sldId="257"/>
            <ac:spMk id="20" creationId="{A2829537-8D6E-4F27-8454-8F19BEA8C11F}"/>
          </ac:spMkLst>
        </pc:spChg>
        <pc:grpChg chg="add">
          <ac:chgData name="andres rendo sanchez" userId="1d3ea28edc38020e" providerId="LiveId" clId="{BCF4CD82-ADD8-4E13-9D35-256E4B7F9547}" dt="2024-01-29T22:49:11.430" v="1" actId="26606"/>
          <ac:grpSpMkLst>
            <pc:docMk/>
            <pc:sldMk cId="1585412381" sldId="257"/>
            <ac:grpSpMk id="11" creationId="{12D8CD66-6E34-4232-868C-F61EC84AFC0B}"/>
          </ac:grpSpMkLst>
        </pc:grpChg>
        <pc:picChg chg="mod">
          <ac:chgData name="andres rendo sanchez" userId="1d3ea28edc38020e" providerId="LiveId" clId="{BCF4CD82-ADD8-4E13-9D35-256E4B7F9547}" dt="2024-01-29T22:49:11.430" v="1" actId="26606"/>
          <ac:picMkLst>
            <pc:docMk/>
            <pc:sldMk cId="1585412381" sldId="257"/>
            <ac:picMk id="6" creationId="{FC1AFAB8-11AC-74B4-AB0A-61E4E8FD0BCF}"/>
          </ac:picMkLst>
        </pc:picChg>
      </pc:sldChg>
      <pc:sldChg chg="addSp modSp mod setBg">
        <pc:chgData name="andres rendo sanchez" userId="1d3ea28edc38020e" providerId="LiveId" clId="{BCF4CD82-ADD8-4E13-9D35-256E4B7F9547}" dt="2024-01-29T22:49:23.352" v="2" actId="26606"/>
        <pc:sldMkLst>
          <pc:docMk/>
          <pc:sldMk cId="3498576337" sldId="261"/>
        </pc:sldMkLst>
        <pc:spChg chg="add">
          <ac:chgData name="andres rendo sanchez" userId="1d3ea28edc38020e" providerId="LiveId" clId="{BCF4CD82-ADD8-4E13-9D35-256E4B7F9547}" dt="2024-01-29T22:49:23.352" v="2" actId="26606"/>
          <ac:spMkLst>
            <pc:docMk/>
            <pc:sldMk cId="3498576337" sldId="261"/>
            <ac:spMk id="15" creationId="{9A212F8F-D812-4A16-BE82-F3500DE32174}"/>
          </ac:spMkLst>
        </pc:spChg>
        <pc:spChg chg="add">
          <ac:chgData name="andres rendo sanchez" userId="1d3ea28edc38020e" providerId="LiveId" clId="{BCF4CD82-ADD8-4E13-9D35-256E4B7F9547}" dt="2024-01-29T22:49:23.352" v="2" actId="26606"/>
          <ac:spMkLst>
            <pc:docMk/>
            <pc:sldMk cId="3498576337" sldId="261"/>
            <ac:spMk id="17" creationId="{D2CF1D1B-04ED-443D-A9FE-68BF8859BDD6}"/>
          </ac:spMkLst>
        </pc:spChg>
        <pc:grpChg chg="add">
          <ac:chgData name="andres rendo sanchez" userId="1d3ea28edc38020e" providerId="LiveId" clId="{BCF4CD82-ADD8-4E13-9D35-256E4B7F9547}" dt="2024-01-29T22:49:23.352" v="2" actId="26606"/>
          <ac:grpSpMkLst>
            <pc:docMk/>
            <pc:sldMk cId="3498576337" sldId="261"/>
            <ac:grpSpMk id="8" creationId="{2103B461-323C-4912-BFFD-C37582662085}"/>
          </ac:grpSpMkLst>
        </pc:grpChg>
        <pc:picChg chg="mod">
          <ac:chgData name="andres rendo sanchez" userId="1d3ea28edc38020e" providerId="LiveId" clId="{BCF4CD82-ADD8-4E13-9D35-256E4B7F9547}" dt="2024-01-29T22:49:23.352" v="2" actId="26606"/>
          <ac:picMkLst>
            <pc:docMk/>
            <pc:sldMk cId="3498576337" sldId="261"/>
            <ac:picMk id="3" creationId="{84C4758C-3E73-3DBD-88BC-26A10DCB5D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9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51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53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13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54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1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9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04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01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69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25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41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38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80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96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93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64AA33-8A78-467D-B1D7-01B0E2F25201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8AA747-3C9C-4425-B6CF-9DECFBB6F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085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1AFAB8-11AC-74B4-AB0A-61E4E8FD0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660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541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9DDD8F6-E378-F741-FA74-E800A7DD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52" y="107118"/>
            <a:ext cx="9144000" cy="6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C4758C-3E73-3DBD-88BC-26A10DCB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56" y="786117"/>
            <a:ext cx="8850087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857633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rendo sanchez</dc:creator>
  <cp:lastModifiedBy>andres rendo sanchez</cp:lastModifiedBy>
  <cp:revision>1</cp:revision>
  <dcterms:created xsi:type="dcterms:W3CDTF">2024-01-29T22:43:26Z</dcterms:created>
  <dcterms:modified xsi:type="dcterms:W3CDTF">2024-01-29T22:49:26Z</dcterms:modified>
</cp:coreProperties>
</file>