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DCF2B-36E4-4133-83A7-CEBD059B6BE4}" v="3" dt="2024-01-29T20:43:5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11EBE-A4CB-E406-C2C1-BCC6EEC7C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E8E1F9-22D2-3D8B-2C06-A0ED8904F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8089D-7F87-498C-FDB6-18CC8A69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4286D1-3299-7ADD-BFDA-A8566767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09A0D2-00B1-1D9D-8832-7826178A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75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DA5F6-8F60-0786-C531-8EBE6AE2D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DF1F80-0C97-5A11-213E-1B94A8CAE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47C09-06B8-C041-60ED-E8EC37F0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8D5448-6B13-F01F-D6D3-44C4A1DD2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C2EE3-3726-4AFE-9973-255F4D30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36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7ACBCF-1176-F42B-AC24-4270B386F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D41152-6121-CC79-46C5-B446CD851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9BD639-902E-A53E-27EB-6E6310BF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E13EFD-A34D-8DC0-78EE-FBCDE881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920059-7914-18BE-D8CD-A33030F3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51B748-EAE7-E337-0746-E820482E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5F5CA3-E0D3-3A7F-5447-6668B4D6D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15C533-36CA-0271-2C9D-83680D06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DCAB4B-4F90-D6E3-2555-F8AC6484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E87723-DEF9-0AA7-55C5-8759EF72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25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55A12-E99B-4141-221E-6E5A73F7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141186-B6A3-A757-BDD1-CAD79965A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FC2731-56E2-7ED1-76FA-1F68139E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724AE7-980C-CE14-7F91-C997F2B7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4CAC5-A975-CA33-4D76-27D770987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08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2AAF6F-D9A0-9F63-8B37-12D1EB99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45C3E6-D832-277F-A8B1-4F2F56237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84100E-DA72-04E9-4A9B-C5E21B5E3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F850FD-F05D-7E38-168B-F3F3FA8EE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194739-5B41-EFA5-04CD-52338A92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D2A693-9A29-B83F-7458-5F26022F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39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CFB7D-A94A-D001-EFA9-629CEE1B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A81261-A521-2905-3E5A-82E205DDD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603569-6CBF-4626-64A8-A6A86275F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FFC503-EAC3-A160-93C8-17B3054C8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266207-1180-EB03-D193-C5ABBD292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1A020E-4449-BEDA-FABB-69EABCB6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4C68C0-0365-F5EA-64A7-A5E68CD1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92DEB2-D321-D90A-9969-3A7C80A4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0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30862-CBA0-4EFE-B6FE-F5865B3F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F9FE3AE-8B05-32AD-AC50-DD1BA6EF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EC25AE-8348-FD30-B672-A5500468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2E6CB2-BA82-22C7-7D1E-D4E86D0F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45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5C03E1-39F6-3B47-E2BF-155BA72E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D39B90-6D0A-AC97-057F-2B0ADAA5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02A6D6-98C0-54FE-21CA-555B86B9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27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651DC3-10C9-870D-F9D1-73737AC8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6247AE-D29D-B3A3-1674-BF2D8EB7B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79A793-585A-057E-63AC-23772FE85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98A63C-AF8F-0941-F399-D5FB60F13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7CC277-2A25-D855-BD3B-144B7027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83CF1DA-8F46-FB3F-17E5-63365CA21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16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1BEE5-EF98-5353-786B-FA20BEDE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2001A7-D947-D9C4-366D-65896753A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3818DE-E39F-A5E8-76CE-AE4D4DD91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99DE56-0011-3BF1-6E9F-B78E8423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012286-9951-9A38-0B3D-18968A4D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E49133-13EE-3D38-3DA8-1B067A56A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95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CFC38A-9660-6247-AFEB-7DF1A581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21D38D-631B-286B-B891-C85E7D8FD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FF53A-9911-166A-14C1-D67F89486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AE36-0694-4BAA-BB4E-4D9D130D2488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A11CB4-E079-3DFB-0D24-A2CA3DF00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66119-B67B-3D8B-5626-F3C6E7136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EC5D1-1FA3-453C-AD24-9BE82ADEA6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936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5">
            <a:extLst>
              <a:ext uri="{FF2B5EF4-FFF2-40B4-BE49-F238E27FC236}">
                <a16:creationId xmlns:a16="http://schemas.microsoft.com/office/drawing/2014/main" id="{4366F597-BDD1-D00F-3054-69F14B81D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93" y="771477"/>
            <a:ext cx="9522195" cy="516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46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Joan de la Torre</cp:lastModifiedBy>
  <cp:revision>3</cp:revision>
  <dcterms:created xsi:type="dcterms:W3CDTF">2024-01-29T20:37:32Z</dcterms:created>
  <dcterms:modified xsi:type="dcterms:W3CDTF">2024-02-12T10:50:33Z</dcterms:modified>
</cp:coreProperties>
</file>